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56"/>
  </p:notesMasterIdLst>
  <p:handoutMasterIdLst>
    <p:handoutMasterId r:id="rId57"/>
  </p:handoutMasterIdLst>
  <p:sldIdLst>
    <p:sldId id="312" r:id="rId2"/>
    <p:sldId id="392" r:id="rId3"/>
    <p:sldId id="308" r:id="rId4"/>
    <p:sldId id="30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311" r:id="rId16"/>
    <p:sldId id="270" r:id="rId17"/>
    <p:sldId id="271" r:id="rId18"/>
    <p:sldId id="273" r:id="rId19"/>
    <p:sldId id="274" r:id="rId20"/>
    <p:sldId id="275" r:id="rId21"/>
    <p:sldId id="276" r:id="rId22"/>
    <p:sldId id="313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14" r:id="rId55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18" autoAdjust="0"/>
    <p:restoredTop sz="71680"/>
  </p:normalViewPr>
  <p:slideViewPr>
    <p:cSldViewPr snapToGrid="0">
      <p:cViewPr varScale="1">
        <p:scale>
          <a:sx n="58" d="100"/>
          <a:sy n="58" d="100"/>
        </p:scale>
        <p:origin x="2280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69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DD337-6DA0-443D-B66A-851E4657E454}" type="datetimeFigureOut">
              <a:rPr lang="id-ID" smtClean="0"/>
              <a:t>10/07/2019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866E5B-5AB9-40A0-ACF2-7BF32295F0B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8506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BA3FA-A0AA-4211-8CAF-F15B104CC6F9}" type="datetimeFigureOut">
              <a:rPr lang="id-ID" smtClean="0"/>
              <a:t>10/07/2019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8818C-C5E6-444A-A9F7-917A97CA390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7206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31841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Anda</a:t>
            </a:r>
            <a:r>
              <a:rPr lang="en-US" baseline="0" dirty="0"/>
              <a:t> </a:t>
            </a:r>
            <a:r>
              <a:rPr lang="en-US" baseline="0" dirty="0" err="1"/>
              <a:t>dapat</a:t>
            </a:r>
            <a:r>
              <a:rPr lang="en-US" baseline="0" dirty="0"/>
              <a:t> </a:t>
            </a:r>
            <a:r>
              <a:rPr lang="en-US" baseline="0" dirty="0" err="1"/>
              <a:t>memperoleh</a:t>
            </a:r>
            <a:r>
              <a:rPr lang="en-US" baseline="0" dirty="0"/>
              <a:t> </a:t>
            </a:r>
            <a:r>
              <a:rPr lang="en-US" baseline="0" dirty="0" err="1"/>
              <a:t>informasi</a:t>
            </a:r>
            <a:r>
              <a:rPr lang="en-US" baseline="0" dirty="0"/>
              <a:t> </a:t>
            </a:r>
            <a:r>
              <a:rPr lang="en-US" baseline="0" dirty="0" err="1"/>
              <a:t>nama</a:t>
            </a:r>
            <a:r>
              <a:rPr lang="en-US" baseline="0" dirty="0"/>
              <a:t> file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menggunakan</a:t>
            </a:r>
            <a:r>
              <a:rPr lang="en-US" baseline="0" dirty="0"/>
              <a:t> </a:t>
            </a:r>
            <a:r>
              <a:rPr lang="en-US" baseline="0" dirty="0" err="1"/>
              <a:t>informasi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</a:t>
            </a:r>
            <a:r>
              <a:rPr lang="en-US" baseline="0" dirty="0" err="1"/>
              <a:t>atribut</a:t>
            </a:r>
            <a:r>
              <a:rPr lang="en-US" baseline="0" dirty="0"/>
              <a:t> data </a:t>
            </a:r>
            <a:r>
              <a:rPr lang="en-US" baseline="0" dirty="0" err="1"/>
              <a:t>tersebut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method .name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21578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Hasilnya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baseline="0" dirty="0"/>
              <a:t> string yang </a:t>
            </a:r>
            <a:r>
              <a:rPr lang="en-US" baseline="0" dirty="0" err="1"/>
              <a:t>berisi</a:t>
            </a:r>
            <a:r>
              <a:rPr lang="en-US" baseline="0" dirty="0"/>
              <a:t> </a:t>
            </a:r>
            <a:r>
              <a:rPr lang="en-US" baseline="0" dirty="0" err="1"/>
              <a:t>informasi</a:t>
            </a:r>
            <a:r>
              <a:rPr lang="en-US" baseline="0" dirty="0"/>
              <a:t> </a:t>
            </a:r>
            <a:r>
              <a:rPr lang="en-US" baseline="0" dirty="0" err="1"/>
              <a:t>mengenai</a:t>
            </a:r>
            <a:r>
              <a:rPr lang="en-US" baseline="0" dirty="0"/>
              <a:t> </a:t>
            </a:r>
            <a:r>
              <a:rPr lang="en-US" baseline="0" dirty="0" err="1"/>
              <a:t>nama</a:t>
            </a:r>
            <a:r>
              <a:rPr lang="en-US" baseline="0" dirty="0"/>
              <a:t> file </a:t>
            </a:r>
            <a:r>
              <a:rPr lang="en-US" baseline="0" dirty="0" err="1"/>
              <a:t>tersebut</a:t>
            </a:r>
            <a:r>
              <a:rPr lang="en-US" baseline="0" dirty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373122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.mode =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mengetahui</a:t>
            </a:r>
            <a:r>
              <a:rPr lang="en-US" baseline="0" dirty="0"/>
              <a:t> mode </a:t>
            </a:r>
            <a:r>
              <a:rPr lang="en-US" baseline="0" dirty="0" err="1"/>
              <a:t>dari</a:t>
            </a:r>
            <a:r>
              <a:rPr lang="en-US" baseline="0" dirty="0"/>
              <a:t> </a:t>
            </a:r>
            <a:r>
              <a:rPr lang="en-US" baseline="0" dirty="0" err="1"/>
              <a:t>obyek</a:t>
            </a:r>
            <a:r>
              <a:rPr lang="en-US" baseline="0" dirty="0"/>
              <a:t> file </a:t>
            </a:r>
            <a:r>
              <a:rPr lang="en-US" baseline="0" dirty="0" err="1"/>
              <a:t>yg</a:t>
            </a:r>
            <a:r>
              <a:rPr lang="en-US" baseline="0" dirty="0"/>
              <a:t> </a:t>
            </a:r>
            <a:r>
              <a:rPr lang="en-US" baseline="0" dirty="0" err="1"/>
              <a:t>dimiliki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19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67925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Result = string </a:t>
            </a:r>
            <a:r>
              <a:rPr lang="en-US" dirty="0" err="1"/>
              <a:t>representasi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mode file </a:t>
            </a:r>
            <a:r>
              <a:rPr lang="en-US" baseline="0" dirty="0" err="1"/>
              <a:t>tersebut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 err="1"/>
              <a:t>Dalam</a:t>
            </a:r>
            <a:r>
              <a:rPr lang="en-US" baseline="0" dirty="0"/>
              <a:t> </a:t>
            </a:r>
            <a:r>
              <a:rPr lang="en-US" baseline="0" dirty="0" err="1"/>
              <a:t>hal</a:t>
            </a:r>
            <a:r>
              <a:rPr lang="en-US" baseline="0" dirty="0"/>
              <a:t> </a:t>
            </a:r>
            <a:r>
              <a:rPr lang="en-US" baseline="0" dirty="0" err="1"/>
              <a:t>ini</a:t>
            </a:r>
            <a:r>
              <a:rPr lang="en-US" baseline="0" dirty="0"/>
              <a:t> r </a:t>
            </a:r>
            <a:r>
              <a:rPr lang="en-US" baseline="0" dirty="0" err="1"/>
              <a:t>merepresentasi</a:t>
            </a:r>
            <a:r>
              <a:rPr lang="en-US" baseline="0" dirty="0"/>
              <a:t> read.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20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60212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Setelah</a:t>
            </a:r>
            <a:r>
              <a:rPr lang="en-US" baseline="0" dirty="0"/>
              <a:t> </a:t>
            </a:r>
            <a:r>
              <a:rPr lang="en-US" baseline="0" dirty="0" err="1"/>
              <a:t>anda</a:t>
            </a:r>
            <a:r>
              <a:rPr lang="en-US" baseline="0" dirty="0"/>
              <a:t> </a:t>
            </a:r>
            <a:r>
              <a:rPr lang="en-US" baseline="0" dirty="0" err="1"/>
              <a:t>selesai</a:t>
            </a:r>
            <a:r>
              <a:rPr lang="en-US" baseline="0" dirty="0"/>
              <a:t> </a:t>
            </a:r>
            <a:r>
              <a:rPr lang="en-US" baseline="0" dirty="0" err="1"/>
              <a:t>melakukan</a:t>
            </a:r>
            <a:r>
              <a:rPr lang="en-US" baseline="0" dirty="0"/>
              <a:t> </a:t>
            </a:r>
            <a:r>
              <a:rPr lang="en-US" baseline="0" dirty="0" err="1"/>
              <a:t>manipulasi</a:t>
            </a:r>
            <a:r>
              <a:rPr lang="en-US" baseline="0" dirty="0"/>
              <a:t> file, </a:t>
            </a:r>
            <a:r>
              <a:rPr lang="en-US" baseline="0" dirty="0" err="1"/>
              <a:t>Anda</a:t>
            </a:r>
            <a:r>
              <a:rPr lang="en-US" baseline="0" dirty="0"/>
              <a:t> HARUS </a:t>
            </a:r>
            <a:r>
              <a:rPr lang="en-US" baseline="0" dirty="0" err="1"/>
              <a:t>menutup</a:t>
            </a:r>
            <a:r>
              <a:rPr lang="en-US" baseline="0" dirty="0"/>
              <a:t> file </a:t>
            </a:r>
            <a:r>
              <a:rPr lang="en-US" baseline="0" dirty="0" err="1"/>
              <a:t>tersebut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menggunakan</a:t>
            </a:r>
            <a:r>
              <a:rPr lang="en-US" baseline="0" dirty="0"/>
              <a:t> method .close.</a:t>
            </a:r>
            <a:endParaRPr lang="en-US" dirty="0"/>
          </a:p>
          <a:p>
            <a:endParaRPr lang="en-US" baseline="0" dirty="0"/>
          </a:p>
          <a:p>
            <a:r>
              <a:rPr lang="en-US" baseline="0" dirty="0" err="1"/>
              <a:t>Namun</a:t>
            </a:r>
            <a:r>
              <a:rPr lang="en-US" baseline="0" dirty="0"/>
              <a:t> </a:t>
            </a:r>
            <a:r>
              <a:rPr lang="en-US" baseline="0" dirty="0" err="1"/>
              <a:t>hal</a:t>
            </a:r>
            <a:r>
              <a:rPr lang="en-US" baseline="0" dirty="0"/>
              <a:t> </a:t>
            </a:r>
            <a:r>
              <a:rPr lang="en-US" baseline="0" dirty="0" err="1"/>
              <a:t>ini</a:t>
            </a:r>
            <a:r>
              <a:rPr lang="en-US" baseline="0" dirty="0"/>
              <a:t> </a:t>
            </a:r>
            <a:r>
              <a:rPr lang="en-US" baseline="0" dirty="0" err="1"/>
              <a:t>terkadang</a:t>
            </a:r>
            <a:r>
              <a:rPr lang="en-US" baseline="0" dirty="0"/>
              <a:t> </a:t>
            </a:r>
            <a:r>
              <a:rPr lang="en-US" baseline="0" dirty="0" err="1"/>
              <a:t>suka</a:t>
            </a:r>
            <a:r>
              <a:rPr lang="en-US" baseline="0" dirty="0"/>
              <a:t> </a:t>
            </a:r>
            <a:r>
              <a:rPr lang="en-US" baseline="0" dirty="0" err="1"/>
              <a:t>dilupakan</a:t>
            </a:r>
            <a:r>
              <a:rPr lang="en-US" baseline="0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21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077786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Solusi</a:t>
            </a:r>
            <a:r>
              <a:rPr lang="en-US" dirty="0"/>
              <a:t> :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baseline="0" dirty="0"/>
              <a:t> “with”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23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557955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Setiap</a:t>
            </a:r>
            <a:r>
              <a:rPr lang="en-US" baseline="0" dirty="0"/>
              <a:t> </a:t>
            </a:r>
            <a:r>
              <a:rPr lang="en-US" baseline="0" dirty="0" err="1"/>
              <a:t>operasi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blok</a:t>
            </a:r>
            <a:r>
              <a:rPr lang="en-US" baseline="0" dirty="0"/>
              <a:t> indented </a:t>
            </a:r>
            <a:r>
              <a:rPr lang="en-US" baseline="0" dirty="0" err="1"/>
              <a:t>ini</a:t>
            </a:r>
            <a:r>
              <a:rPr lang="en-US" baseline="0" dirty="0"/>
              <a:t> </a:t>
            </a:r>
            <a:r>
              <a:rPr lang="en-US" baseline="0" dirty="0" err="1"/>
              <a:t>akan</a:t>
            </a:r>
            <a:r>
              <a:rPr lang="en-US" baseline="0" dirty="0"/>
              <a:t> </a:t>
            </a:r>
            <a:r>
              <a:rPr lang="en-US" baseline="0" dirty="0" err="1"/>
              <a:t>dieksekusi</a:t>
            </a:r>
            <a:r>
              <a:rPr lang="en-US" baseline="0" dirty="0"/>
              <a:t> </a:t>
            </a:r>
            <a:r>
              <a:rPr lang="en-US" baseline="0" dirty="0" err="1"/>
              <a:t>ketika</a:t>
            </a:r>
            <a:r>
              <a:rPr lang="en-US" baseline="0" dirty="0"/>
              <a:t> </a:t>
            </a:r>
            <a:r>
              <a:rPr lang="en-US" baseline="0" dirty="0" err="1"/>
              <a:t>kode</a:t>
            </a:r>
            <a:r>
              <a:rPr lang="en-US" baseline="0" dirty="0"/>
              <a:t> </a:t>
            </a:r>
            <a:r>
              <a:rPr lang="en-US" baseline="0" dirty="0" err="1"/>
              <a:t>dijalankan</a:t>
            </a:r>
            <a:r>
              <a:rPr lang="en-US" baseline="0" dirty="0"/>
              <a:t>, </a:t>
            </a:r>
            <a:r>
              <a:rPr lang="en-US" baseline="0" dirty="0" err="1"/>
              <a:t>dan</a:t>
            </a:r>
            <a:r>
              <a:rPr lang="en-US" baseline="0" dirty="0"/>
              <a:t> file </a:t>
            </a:r>
            <a:r>
              <a:rPr lang="en-US" baseline="0" dirty="0" err="1"/>
              <a:t>akan</a:t>
            </a:r>
            <a:r>
              <a:rPr lang="en-US" baseline="0" dirty="0"/>
              <a:t> </a:t>
            </a:r>
            <a:r>
              <a:rPr lang="en-US" baseline="0" dirty="0" err="1"/>
              <a:t>langsung</a:t>
            </a:r>
            <a:r>
              <a:rPr lang="en-US" baseline="0" dirty="0"/>
              <a:t> </a:t>
            </a:r>
            <a:r>
              <a:rPr lang="en-US" baseline="0" dirty="0" err="1"/>
              <a:t>ditutup</a:t>
            </a:r>
            <a:r>
              <a:rPr lang="en-US" baseline="0" dirty="0"/>
              <a:t> </a:t>
            </a:r>
            <a:r>
              <a:rPr lang="en-US" baseline="0" dirty="0" err="1"/>
              <a:t>secara</a:t>
            </a:r>
            <a:r>
              <a:rPr lang="en-US" baseline="0" dirty="0"/>
              <a:t> </a:t>
            </a:r>
            <a:r>
              <a:rPr lang="en-US" baseline="0" dirty="0" err="1"/>
              <a:t>otomatis</a:t>
            </a:r>
            <a:r>
              <a:rPr lang="en-US" baseline="0" dirty="0"/>
              <a:t> </a:t>
            </a:r>
            <a:r>
              <a:rPr lang="en-US" baseline="0" dirty="0" err="1"/>
              <a:t>setelah</a:t>
            </a:r>
            <a:r>
              <a:rPr lang="en-US" baseline="0" dirty="0"/>
              <a:t> </a:t>
            </a:r>
            <a:r>
              <a:rPr lang="en-US" baseline="0" dirty="0" err="1"/>
              <a:t>operasi</a:t>
            </a:r>
            <a:r>
              <a:rPr lang="en-US" baseline="0" dirty="0"/>
              <a:t> </a:t>
            </a:r>
            <a:r>
              <a:rPr lang="en-US" baseline="0" dirty="0" err="1"/>
              <a:t>ini</a:t>
            </a:r>
            <a:r>
              <a:rPr lang="en-US" baseline="0" dirty="0"/>
              <a:t> </a:t>
            </a:r>
            <a:r>
              <a:rPr lang="en-US" baseline="0" dirty="0" err="1"/>
              <a:t>dijalankan</a:t>
            </a:r>
            <a:r>
              <a:rPr lang="en-US" baseline="0" dirty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25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506222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selesai</a:t>
            </a:r>
            <a:r>
              <a:rPr lang="en-US" dirty="0"/>
              <a:t> </a:t>
            </a:r>
            <a:r>
              <a:rPr lang="en-US" dirty="0" err="1"/>
              <a:t>menjalankan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blok</a:t>
            </a:r>
            <a:r>
              <a:rPr lang="en-US" dirty="0"/>
              <a:t> indented, program</a:t>
            </a:r>
            <a:r>
              <a:rPr lang="en-US" baseline="0" dirty="0"/>
              <a:t> </a:t>
            </a:r>
            <a:r>
              <a:rPr lang="en-US" baseline="0" dirty="0" err="1"/>
              <a:t>akan</a:t>
            </a:r>
            <a:r>
              <a:rPr lang="en-US" baseline="0" dirty="0"/>
              <a:t> </a:t>
            </a:r>
            <a:r>
              <a:rPr lang="en-US" baseline="0" dirty="0" err="1"/>
              <a:t>menjalankan</a:t>
            </a:r>
            <a:r>
              <a:rPr lang="en-US" baseline="0" dirty="0"/>
              <a:t> </a:t>
            </a:r>
            <a:r>
              <a:rPr lang="en-US" baseline="0" dirty="0" err="1"/>
              <a:t>perintah</a:t>
            </a:r>
            <a:r>
              <a:rPr lang="en-US" baseline="0" dirty="0"/>
              <a:t> method .close </a:t>
            </a:r>
            <a:r>
              <a:rPr lang="en-US" baseline="0" dirty="0" err="1"/>
              <a:t>untuk</a:t>
            </a:r>
            <a:r>
              <a:rPr lang="en-US" baseline="0" dirty="0"/>
              <a:t> </a:t>
            </a:r>
            <a:r>
              <a:rPr lang="en-US" baseline="0" dirty="0" err="1"/>
              <a:t>mengecek</a:t>
            </a:r>
            <a:r>
              <a:rPr lang="en-US" baseline="0" dirty="0"/>
              <a:t> </a:t>
            </a:r>
            <a:r>
              <a:rPr lang="en-US" baseline="0" dirty="0" err="1"/>
              <a:t>apakah</a:t>
            </a:r>
            <a:r>
              <a:rPr lang="en-US" baseline="0" dirty="0"/>
              <a:t> file </a:t>
            </a:r>
            <a:r>
              <a:rPr lang="en-US" baseline="0" dirty="0" err="1"/>
              <a:t>sudah</a:t>
            </a:r>
            <a:r>
              <a:rPr lang="en-US" baseline="0" dirty="0"/>
              <a:t> </a:t>
            </a:r>
            <a:r>
              <a:rPr lang="en-US" baseline="0" dirty="0" err="1"/>
              <a:t>ditutup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26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80574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.read </a:t>
            </a:r>
            <a:r>
              <a:rPr lang="en-US" dirty="0" err="1"/>
              <a:t>membaca</a:t>
            </a:r>
            <a:r>
              <a:rPr lang="en-US" dirty="0"/>
              <a:t> </a:t>
            </a:r>
            <a:r>
              <a:rPr lang="en-US" dirty="0" err="1"/>
              <a:t>isi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File1 </a:t>
            </a:r>
            <a:r>
              <a:rPr lang="en-US" baseline="0" dirty="0" err="1"/>
              <a:t>dan</a:t>
            </a:r>
            <a:r>
              <a:rPr lang="en-US" baseline="0" dirty="0"/>
              <a:t> </a:t>
            </a:r>
            <a:r>
              <a:rPr lang="en-US" baseline="0" dirty="0" err="1"/>
              <a:t>menyimpannya</a:t>
            </a:r>
            <a:r>
              <a:rPr lang="en-US" baseline="0" dirty="0"/>
              <a:t> </a:t>
            </a:r>
            <a:r>
              <a:rPr lang="en-US" baseline="0" dirty="0" err="1"/>
              <a:t>kedalam</a:t>
            </a:r>
            <a:r>
              <a:rPr lang="en-US" baseline="0" dirty="0"/>
              <a:t> </a:t>
            </a:r>
            <a:r>
              <a:rPr lang="en-US" baseline="0" dirty="0" err="1"/>
              <a:t>variabel</a:t>
            </a:r>
            <a:r>
              <a:rPr lang="en-US" baseline="0" dirty="0"/>
              <a:t> </a:t>
            </a:r>
            <a:r>
              <a:rPr lang="en-US" baseline="0" dirty="0" err="1"/>
              <a:t>file_stuff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27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51883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Print</a:t>
            </a:r>
            <a:r>
              <a:rPr lang="en-US" baseline="0" dirty="0"/>
              <a:t> </a:t>
            </a:r>
            <a:r>
              <a:rPr lang="en-US" baseline="0" dirty="0" err="1"/>
              <a:t>isi</a:t>
            </a:r>
            <a:r>
              <a:rPr lang="en-US" baseline="0" dirty="0"/>
              <a:t> file </a:t>
            </a:r>
            <a:r>
              <a:rPr lang="en-US" baseline="0" dirty="0" err="1"/>
              <a:t>yg</a:t>
            </a:r>
            <a:r>
              <a:rPr lang="en-US" baseline="0" dirty="0"/>
              <a:t> </a:t>
            </a:r>
            <a:r>
              <a:rPr lang="en-US" baseline="0" dirty="0" err="1"/>
              <a:t>tersimpan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variabel</a:t>
            </a:r>
            <a:r>
              <a:rPr lang="en-US" baseline="0" dirty="0"/>
              <a:t> </a:t>
            </a:r>
            <a:r>
              <a:rPr lang="en-US" baseline="0" dirty="0" err="1"/>
              <a:t>file_stuff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28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09686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Modul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membahas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baseline="0" dirty="0"/>
              <a:t> </a:t>
            </a:r>
            <a:r>
              <a:rPr lang="en-US" baseline="0" dirty="0" err="1"/>
              <a:t>bagaimana</a:t>
            </a:r>
            <a:r>
              <a:rPr lang="en-US" baseline="0" dirty="0"/>
              <a:t> </a:t>
            </a:r>
            <a:r>
              <a:rPr lang="en-US" baseline="0" dirty="0" err="1"/>
              <a:t>cara</a:t>
            </a:r>
            <a:r>
              <a:rPr lang="en-US" baseline="0" dirty="0"/>
              <a:t> </a:t>
            </a:r>
            <a:r>
              <a:rPr lang="en-US" baseline="0" dirty="0" err="1"/>
              <a:t>untuk</a:t>
            </a:r>
            <a:r>
              <a:rPr lang="en-US" baseline="0" dirty="0"/>
              <a:t> </a:t>
            </a:r>
            <a:r>
              <a:rPr lang="en-US" baseline="0" dirty="0" err="1"/>
              <a:t>membuat</a:t>
            </a:r>
            <a:r>
              <a:rPr lang="en-US" baseline="0" dirty="0"/>
              <a:t> </a:t>
            </a:r>
            <a:r>
              <a:rPr lang="en-US" baseline="0" dirty="0" err="1"/>
              <a:t>sebuah</a:t>
            </a:r>
            <a:r>
              <a:rPr lang="en-US" baseline="0" dirty="0"/>
              <a:t> </a:t>
            </a:r>
            <a:r>
              <a:rPr lang="en-US" baseline="0" dirty="0" err="1"/>
              <a:t>obyek</a:t>
            </a:r>
            <a:r>
              <a:rPr lang="en-US" baseline="0" dirty="0"/>
              <a:t> file </a:t>
            </a:r>
            <a:r>
              <a:rPr lang="en-US" baseline="0" dirty="0" err="1"/>
              <a:t>menggunakan</a:t>
            </a:r>
            <a:r>
              <a:rPr lang="en-US" baseline="0" dirty="0"/>
              <a:t> </a:t>
            </a:r>
            <a:r>
              <a:rPr lang="en-US" baseline="0" dirty="0" err="1"/>
              <a:t>fungsi</a:t>
            </a:r>
            <a:r>
              <a:rPr lang="en-US" baseline="0" dirty="0"/>
              <a:t> open.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590785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Mengecek</a:t>
            </a:r>
            <a:r>
              <a:rPr lang="en-US" dirty="0"/>
              <a:t> </a:t>
            </a:r>
            <a:r>
              <a:rPr lang="en-US" dirty="0" err="1"/>
              <a:t>apakah</a:t>
            </a:r>
            <a:r>
              <a:rPr lang="en-US" dirty="0"/>
              <a:t> file1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ditutup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Anda</a:t>
            </a:r>
            <a:r>
              <a:rPr lang="en-US" baseline="0" dirty="0"/>
              <a:t> </a:t>
            </a:r>
            <a:r>
              <a:rPr lang="en-US" baseline="0" dirty="0" err="1"/>
              <a:t>tetap</a:t>
            </a:r>
            <a:r>
              <a:rPr lang="en-US" baseline="0" dirty="0"/>
              <a:t> </a:t>
            </a:r>
            <a:r>
              <a:rPr lang="en-US" baseline="0" dirty="0" err="1"/>
              <a:t>dapat</a:t>
            </a:r>
            <a:r>
              <a:rPr lang="en-US" baseline="0" dirty="0"/>
              <a:t> </a:t>
            </a:r>
            <a:r>
              <a:rPr lang="en-US" baseline="0" dirty="0" err="1"/>
              <a:t>mengecek</a:t>
            </a:r>
            <a:r>
              <a:rPr lang="en-US" baseline="0" dirty="0"/>
              <a:t> </a:t>
            </a:r>
            <a:r>
              <a:rPr lang="en-US" baseline="0" dirty="0" err="1"/>
              <a:t>apakah</a:t>
            </a:r>
            <a:r>
              <a:rPr lang="en-US" baseline="0" dirty="0"/>
              <a:t> file1 </a:t>
            </a:r>
            <a:r>
              <a:rPr lang="en-US" baseline="0" dirty="0" err="1"/>
              <a:t>sudah</a:t>
            </a:r>
            <a:r>
              <a:rPr lang="en-US" baseline="0" dirty="0"/>
              <a:t> </a:t>
            </a:r>
            <a:r>
              <a:rPr lang="en-US" baseline="0" dirty="0" err="1"/>
              <a:t>ditutup</a:t>
            </a:r>
            <a:r>
              <a:rPr lang="en-US" baseline="0" dirty="0"/>
              <a:t> </a:t>
            </a:r>
            <a:r>
              <a:rPr lang="en-US" baseline="0" dirty="0" err="1"/>
              <a:t>meskipun</a:t>
            </a:r>
            <a:r>
              <a:rPr lang="en-US" baseline="0" dirty="0"/>
              <a:t> </a:t>
            </a:r>
            <a:r>
              <a:rPr lang="en-US" baseline="0" dirty="0" err="1"/>
              <a:t>diluar</a:t>
            </a:r>
            <a:r>
              <a:rPr lang="en-US" baseline="0" dirty="0"/>
              <a:t> </a:t>
            </a:r>
            <a:r>
              <a:rPr lang="en-US" baseline="0" dirty="0" err="1"/>
              <a:t>indentasi</a:t>
            </a:r>
            <a:r>
              <a:rPr lang="en-US" baseline="0" dirty="0"/>
              <a:t> </a:t>
            </a:r>
            <a:r>
              <a:rPr lang="en-US" baseline="0" dirty="0" err="1"/>
              <a:t>perintah</a:t>
            </a:r>
            <a:r>
              <a:rPr lang="en-US" baseline="0" dirty="0"/>
              <a:t> with, </a:t>
            </a:r>
            <a:r>
              <a:rPr lang="en-US" baseline="0" dirty="0" err="1"/>
              <a:t>namun</a:t>
            </a:r>
            <a:r>
              <a:rPr lang="en-US" baseline="0" dirty="0"/>
              <a:t> </a:t>
            </a:r>
            <a:r>
              <a:rPr lang="en-US" baseline="0" dirty="0" err="1"/>
              <a:t>anda</a:t>
            </a:r>
            <a:r>
              <a:rPr lang="en-US" baseline="0" dirty="0"/>
              <a:t> </a:t>
            </a:r>
            <a:r>
              <a:rPr lang="en-US" baseline="0" dirty="0" err="1"/>
              <a:t>tidak</a:t>
            </a:r>
            <a:r>
              <a:rPr lang="en-US" baseline="0" dirty="0"/>
              <a:t> </a:t>
            </a:r>
            <a:r>
              <a:rPr lang="en-US" baseline="0" dirty="0" err="1"/>
              <a:t>bisa</a:t>
            </a:r>
            <a:r>
              <a:rPr lang="en-US" baseline="0" dirty="0"/>
              <a:t> </a:t>
            </a:r>
            <a:r>
              <a:rPr lang="en-US" baseline="0" dirty="0" err="1"/>
              <a:t>membaca</a:t>
            </a:r>
            <a:r>
              <a:rPr lang="en-US" baseline="0" dirty="0"/>
              <a:t> </a:t>
            </a:r>
            <a:r>
              <a:rPr lang="en-US" baseline="0" dirty="0" err="1"/>
              <a:t>isi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file1.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29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452738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</a:t>
            </a:r>
            <a:r>
              <a:rPr lang="en-US" baseline="0" dirty="0"/>
              <a:t>t </a:t>
            </a:r>
            <a:r>
              <a:rPr lang="en-US" baseline="0" dirty="0" err="1"/>
              <a:t>isi</a:t>
            </a:r>
            <a:r>
              <a:rPr lang="en-US" baseline="0" dirty="0"/>
              <a:t> </a:t>
            </a:r>
            <a:r>
              <a:rPr lang="en-US" baseline="0" dirty="0" err="1"/>
              <a:t>variabel</a:t>
            </a:r>
            <a:r>
              <a:rPr lang="en-US" baseline="0" dirty="0"/>
              <a:t> </a:t>
            </a:r>
            <a:r>
              <a:rPr lang="en-US" baseline="0" dirty="0" err="1"/>
              <a:t>file_stuff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30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5736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kotak</a:t>
            </a:r>
            <a:r>
              <a:rPr lang="en-US" dirty="0"/>
              <a:t> </a:t>
            </a:r>
            <a:r>
              <a:rPr lang="en-US" dirty="0" err="1"/>
              <a:t>merah</a:t>
            </a:r>
            <a:r>
              <a:rPr lang="en-US" baseline="0" dirty="0"/>
              <a:t> </a:t>
            </a:r>
            <a:r>
              <a:rPr lang="en-US" baseline="0" dirty="0" err="1"/>
              <a:t>adalah</a:t>
            </a:r>
            <a:r>
              <a:rPr lang="en-US" baseline="0" dirty="0"/>
              <a:t> </a:t>
            </a:r>
            <a:r>
              <a:rPr lang="en-US" dirty="0" err="1"/>
              <a:t>isi</a:t>
            </a:r>
            <a:r>
              <a:rPr lang="en-US" dirty="0"/>
              <a:t> raw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variabel</a:t>
            </a:r>
            <a:r>
              <a:rPr lang="en-US" dirty="0"/>
              <a:t> </a:t>
            </a:r>
            <a:r>
              <a:rPr lang="en-US" dirty="0" err="1"/>
              <a:t>file_stuff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\n </a:t>
            </a:r>
            <a:r>
              <a:rPr lang="en-US" baseline="0" dirty="0" err="1"/>
              <a:t>memberikan</a:t>
            </a:r>
            <a:r>
              <a:rPr lang="en-US" baseline="0" dirty="0"/>
              <a:t> </a:t>
            </a:r>
            <a:r>
              <a:rPr lang="en-US" baseline="0" dirty="0" err="1"/>
              <a:t>informasi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 python </a:t>
            </a:r>
            <a:r>
              <a:rPr lang="en-US" baseline="0" dirty="0" err="1"/>
              <a:t>kapan</a:t>
            </a:r>
            <a:r>
              <a:rPr lang="en-US" baseline="0" dirty="0"/>
              <a:t> </a:t>
            </a:r>
            <a:r>
              <a:rPr lang="en-US" baseline="0" dirty="0" err="1"/>
              <a:t>untuk</a:t>
            </a:r>
            <a:r>
              <a:rPr lang="en-US" baseline="0" dirty="0"/>
              <a:t> </a:t>
            </a:r>
            <a:r>
              <a:rPr lang="en-US" baseline="0" dirty="0" err="1"/>
              <a:t>memulai</a:t>
            </a:r>
            <a:r>
              <a:rPr lang="en-US" baseline="0" dirty="0"/>
              <a:t> </a:t>
            </a:r>
            <a:r>
              <a:rPr lang="en-US" baseline="0" dirty="0" err="1"/>
              <a:t>sebuah</a:t>
            </a:r>
            <a:r>
              <a:rPr lang="en-US" baseline="0" dirty="0"/>
              <a:t> line </a:t>
            </a:r>
            <a:r>
              <a:rPr lang="en-US" baseline="0" dirty="0" err="1"/>
              <a:t>baru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32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770929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menyimpan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masing-masing</a:t>
            </a:r>
            <a:r>
              <a:rPr lang="en-US" dirty="0"/>
              <a:t> line </a:t>
            </a:r>
            <a:r>
              <a:rPr lang="en-US" dirty="0" err="1"/>
              <a:t>pada</a:t>
            </a:r>
            <a:r>
              <a:rPr lang="en-US" dirty="0"/>
              <a:t> file </a:t>
            </a:r>
            <a:r>
              <a:rPr lang="en-US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menggunakan</a:t>
            </a:r>
            <a:r>
              <a:rPr lang="en-US" baseline="0" dirty="0"/>
              <a:t> </a:t>
            </a:r>
            <a:r>
              <a:rPr lang="en-US" baseline="0" dirty="0" err="1"/>
              <a:t>metode</a:t>
            </a:r>
            <a:r>
              <a:rPr lang="en-US" baseline="0" dirty="0"/>
              <a:t> .</a:t>
            </a:r>
            <a:r>
              <a:rPr lang="en-US" baseline="0" dirty="0" err="1"/>
              <a:t>readlines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33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388394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34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479797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Perintah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contoh</a:t>
            </a:r>
            <a:r>
              <a:rPr lang="en-US" baseline="0" dirty="0"/>
              <a:t> </a:t>
            </a:r>
            <a:r>
              <a:rPr lang="en-US" baseline="0" dirty="0" err="1"/>
              <a:t>ini</a:t>
            </a:r>
            <a:r>
              <a:rPr lang="en-US" baseline="0" dirty="0"/>
              <a:t> </a:t>
            </a:r>
            <a:r>
              <a:rPr lang="en-US" baseline="0" dirty="0" err="1"/>
              <a:t>hanya</a:t>
            </a:r>
            <a:r>
              <a:rPr lang="en-US" baseline="0" dirty="0"/>
              <a:t> </a:t>
            </a:r>
            <a:r>
              <a:rPr lang="en-US" baseline="0" dirty="0" err="1"/>
              <a:t>akan</a:t>
            </a:r>
            <a:r>
              <a:rPr lang="en-US" baseline="0" dirty="0"/>
              <a:t> </a:t>
            </a:r>
            <a:r>
              <a:rPr lang="en-US" baseline="0" dirty="0" err="1"/>
              <a:t>menyimpan</a:t>
            </a:r>
            <a:r>
              <a:rPr lang="en-US" baseline="0" dirty="0"/>
              <a:t> </a:t>
            </a:r>
            <a:r>
              <a:rPr lang="en-US" baseline="0" dirty="0" err="1"/>
              <a:t>informasi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1 line.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39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24169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Anda</a:t>
            </a:r>
            <a:r>
              <a:rPr lang="en-US" baseline="0" dirty="0"/>
              <a:t> </a:t>
            </a:r>
            <a:r>
              <a:rPr lang="en-US" baseline="0" dirty="0" err="1"/>
              <a:t>dapat</a:t>
            </a:r>
            <a:r>
              <a:rPr lang="en-US" baseline="0" dirty="0"/>
              <a:t> </a:t>
            </a:r>
            <a:r>
              <a:rPr lang="en-US" baseline="0" dirty="0" err="1"/>
              <a:t>menggunakan</a:t>
            </a:r>
            <a:r>
              <a:rPr lang="en-US" baseline="0" dirty="0"/>
              <a:t> </a:t>
            </a:r>
            <a:r>
              <a:rPr lang="en-US" baseline="0" dirty="0" err="1"/>
              <a:t>metode</a:t>
            </a:r>
            <a:r>
              <a:rPr lang="en-US" baseline="0" dirty="0"/>
              <a:t> .</a:t>
            </a:r>
            <a:r>
              <a:rPr lang="en-US" baseline="0" dirty="0" err="1"/>
              <a:t>readline</a:t>
            </a:r>
            <a:r>
              <a:rPr lang="en-US" baseline="0" dirty="0"/>
              <a:t> 2 kali </a:t>
            </a:r>
            <a:r>
              <a:rPr lang="en-US" baseline="0" dirty="0" err="1"/>
              <a:t>sehingga</a:t>
            </a:r>
            <a:r>
              <a:rPr lang="en-US" baseline="0" dirty="0"/>
              <a:t>: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159992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pemanggilan</a:t>
            </a:r>
            <a:r>
              <a:rPr lang="en-US" baseline="0" dirty="0"/>
              <a:t> </a:t>
            </a:r>
            <a:r>
              <a:rPr lang="en-US" baseline="0" dirty="0" err="1"/>
              <a:t>pertama</a:t>
            </a:r>
            <a:r>
              <a:rPr lang="en-US" baseline="0" dirty="0"/>
              <a:t> </a:t>
            </a:r>
            <a:r>
              <a:rPr lang="en-US" baseline="0" dirty="0" err="1"/>
              <a:t>akan</a:t>
            </a:r>
            <a:r>
              <a:rPr lang="en-US" baseline="0" dirty="0"/>
              <a:t> </a:t>
            </a:r>
            <a:r>
              <a:rPr lang="en-US" baseline="0" dirty="0" err="1"/>
              <a:t>menyimpan</a:t>
            </a:r>
            <a:r>
              <a:rPr lang="en-US" baseline="0" dirty="0"/>
              <a:t> </a:t>
            </a:r>
            <a:r>
              <a:rPr lang="en-US" baseline="0" dirty="0" err="1"/>
              <a:t>informasi</a:t>
            </a:r>
            <a:r>
              <a:rPr lang="en-US" baseline="0" dirty="0"/>
              <a:t> line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423604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pemanggilan</a:t>
            </a:r>
            <a:r>
              <a:rPr lang="en-US" baseline="0" dirty="0"/>
              <a:t> </a:t>
            </a:r>
            <a:r>
              <a:rPr lang="en-US" baseline="0" dirty="0" err="1"/>
              <a:t>kedua</a:t>
            </a:r>
            <a:r>
              <a:rPr lang="en-US" baseline="0" dirty="0"/>
              <a:t> </a:t>
            </a:r>
            <a:r>
              <a:rPr lang="en-US" baseline="0" dirty="0" err="1"/>
              <a:t>akan</a:t>
            </a:r>
            <a:r>
              <a:rPr lang="en-US" baseline="0" dirty="0"/>
              <a:t> </a:t>
            </a:r>
            <a:r>
              <a:rPr lang="en-US" baseline="0" dirty="0" err="1"/>
              <a:t>menyimpan</a:t>
            </a:r>
            <a:r>
              <a:rPr lang="en-US" baseline="0" dirty="0"/>
              <a:t> </a:t>
            </a:r>
            <a:r>
              <a:rPr lang="en-US" baseline="0" dirty="0" err="1"/>
              <a:t>informasi</a:t>
            </a:r>
            <a:r>
              <a:rPr lang="en-US" baseline="0" dirty="0"/>
              <a:t> line </a:t>
            </a:r>
            <a:r>
              <a:rPr lang="en-US" baseline="0" dirty="0" err="1"/>
              <a:t>ke</a:t>
            </a:r>
            <a:r>
              <a:rPr lang="en-US" baseline="0" dirty="0"/>
              <a:t> 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1513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baseline="0" dirty="0"/>
              <a:t> </a:t>
            </a:r>
            <a:r>
              <a:rPr lang="en-US" baseline="0" dirty="0" err="1"/>
              <a:t>perintah</a:t>
            </a:r>
            <a:r>
              <a:rPr lang="en-US" baseline="0" dirty="0"/>
              <a:t> </a:t>
            </a:r>
            <a:r>
              <a:rPr lang="en-US" baseline="0" dirty="0" err="1"/>
              <a:t>membaca</a:t>
            </a:r>
            <a:r>
              <a:rPr lang="en-US" baseline="0" dirty="0"/>
              <a:t> file </a:t>
            </a:r>
            <a:r>
              <a:rPr lang="en-US" baseline="0" dirty="0" err="1"/>
              <a:t>secara</a:t>
            </a:r>
            <a:r>
              <a:rPr lang="en-US" baseline="0" dirty="0"/>
              <a:t> </a:t>
            </a:r>
            <a:r>
              <a:rPr lang="en-US" baseline="0" dirty="0" err="1"/>
              <a:t>rekursif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perintah</a:t>
            </a:r>
            <a:r>
              <a:rPr lang="en-US" baseline="0" dirty="0"/>
              <a:t> for.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6009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err="1"/>
              <a:t>S</a:t>
            </a:r>
            <a:r>
              <a:rPr lang="en-US" dirty="0" err="1"/>
              <a:t>tudi</a:t>
            </a:r>
            <a:r>
              <a:rPr lang="en-US" baseline="0" dirty="0"/>
              <a:t> </a:t>
            </a:r>
            <a:r>
              <a:rPr lang="en-US" baseline="0" dirty="0" err="1"/>
              <a:t>Kasus</a:t>
            </a:r>
            <a:r>
              <a:rPr lang="en-US" baseline="0" dirty="0"/>
              <a:t> 1.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Anda</a:t>
            </a:r>
            <a:r>
              <a:rPr lang="en-US" baseline="0" dirty="0"/>
              <a:t> </a:t>
            </a:r>
            <a:r>
              <a:rPr lang="en-US" baseline="0" dirty="0" err="1"/>
              <a:t>akan</a:t>
            </a:r>
            <a:r>
              <a:rPr lang="en-US" baseline="0" dirty="0"/>
              <a:t> </a:t>
            </a:r>
            <a:r>
              <a:rPr lang="en-US" baseline="0" dirty="0" err="1"/>
              <a:t>membuka</a:t>
            </a:r>
            <a:r>
              <a:rPr lang="en-US" baseline="0" dirty="0"/>
              <a:t> </a:t>
            </a:r>
            <a:r>
              <a:rPr lang="en-US" baseline="0" dirty="0" err="1"/>
              <a:t>sebuah</a:t>
            </a:r>
            <a:r>
              <a:rPr lang="en-US" baseline="0" dirty="0"/>
              <a:t> </a:t>
            </a:r>
            <a:r>
              <a:rPr lang="en-US" baseline="0" dirty="0" err="1"/>
              <a:t>obyek</a:t>
            </a:r>
            <a:r>
              <a:rPr lang="en-US" baseline="0" dirty="0"/>
              <a:t> file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menggunakan</a:t>
            </a:r>
            <a:r>
              <a:rPr lang="en-US" baseline="0" dirty="0"/>
              <a:t> </a:t>
            </a:r>
            <a:r>
              <a:rPr lang="en-US" baseline="0" dirty="0" err="1"/>
              <a:t>fungsi</a:t>
            </a:r>
            <a:r>
              <a:rPr lang="en-US" baseline="0" dirty="0"/>
              <a:t> open.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981792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Anda</a:t>
            </a:r>
            <a:r>
              <a:rPr lang="en-US" baseline="0" dirty="0"/>
              <a:t> </a:t>
            </a:r>
            <a:r>
              <a:rPr lang="en-US" baseline="0" dirty="0" err="1"/>
              <a:t>dapat</a:t>
            </a:r>
            <a:r>
              <a:rPr lang="en-US" baseline="0" dirty="0"/>
              <a:t> </a:t>
            </a:r>
            <a:r>
              <a:rPr lang="en-US" baseline="0" dirty="0" err="1"/>
              <a:t>mengekstraksi</a:t>
            </a:r>
            <a:r>
              <a:rPr lang="en-US" baseline="0" dirty="0"/>
              <a:t> </a:t>
            </a:r>
            <a:r>
              <a:rPr lang="en-US" baseline="0" dirty="0" err="1"/>
              <a:t>beberapa</a:t>
            </a:r>
            <a:r>
              <a:rPr lang="en-US" baseline="0" dirty="0"/>
              <a:t> </a:t>
            </a:r>
            <a:r>
              <a:rPr lang="en-US" baseline="0" dirty="0" err="1"/>
              <a:t>karakter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</a:t>
            </a:r>
            <a:r>
              <a:rPr lang="en-US" baseline="0" dirty="0" err="1"/>
              <a:t>isi</a:t>
            </a:r>
            <a:r>
              <a:rPr lang="en-US" baseline="0" dirty="0"/>
              <a:t> file yang </a:t>
            </a:r>
            <a:r>
              <a:rPr lang="en-US" baseline="0" dirty="0" err="1"/>
              <a:t>anda</a:t>
            </a:r>
            <a:r>
              <a:rPr lang="en-US" baseline="0" dirty="0"/>
              <a:t> </a:t>
            </a:r>
            <a:r>
              <a:rPr lang="en-US" baseline="0" dirty="0" err="1"/>
              <a:t>miliki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perintah</a:t>
            </a:r>
            <a:r>
              <a:rPr lang="en-US" baseline="0" dirty="0"/>
              <a:t> .</a:t>
            </a:r>
            <a:r>
              <a:rPr lang="en-US" baseline="0" dirty="0" err="1"/>
              <a:t>readline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650653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Kotak </a:t>
            </a:r>
            <a:r>
              <a:rPr lang="en-US" dirty="0" err="1"/>
              <a:t>merah</a:t>
            </a:r>
            <a:r>
              <a:rPr lang="en-US" baseline="0" dirty="0"/>
              <a:t> </a:t>
            </a:r>
            <a:r>
              <a:rPr lang="en-US" baseline="0" dirty="0" err="1"/>
              <a:t>adalah</a:t>
            </a:r>
            <a:r>
              <a:rPr lang="en-US" baseline="0" dirty="0"/>
              <a:t> </a:t>
            </a:r>
            <a:r>
              <a:rPr lang="en-US" baseline="0" dirty="0" err="1"/>
              <a:t>isi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</a:t>
            </a:r>
            <a:r>
              <a:rPr lang="en-US" baseline="0" dirty="0" err="1"/>
              <a:t>variabel</a:t>
            </a:r>
            <a:r>
              <a:rPr lang="en-US" baseline="0" dirty="0"/>
              <a:t> </a:t>
            </a:r>
            <a:r>
              <a:rPr lang="en-US" baseline="0" dirty="0" err="1"/>
              <a:t>file_stuff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 err="1"/>
              <a:t>Anda</a:t>
            </a:r>
            <a:r>
              <a:rPr lang="en-US" baseline="0" dirty="0"/>
              <a:t> </a:t>
            </a:r>
            <a:r>
              <a:rPr lang="en-US" baseline="0" dirty="0" err="1"/>
              <a:t>ingin</a:t>
            </a:r>
            <a:r>
              <a:rPr lang="en-US" baseline="0" dirty="0"/>
              <a:t> </a:t>
            </a:r>
            <a:r>
              <a:rPr lang="en-US" baseline="0" dirty="0" err="1"/>
              <a:t>mencetak</a:t>
            </a:r>
            <a:r>
              <a:rPr lang="en-US" baseline="0" dirty="0"/>
              <a:t> 4 </a:t>
            </a:r>
            <a:r>
              <a:rPr lang="en-US" baseline="0" dirty="0" err="1"/>
              <a:t>karakter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</a:t>
            </a:r>
            <a:r>
              <a:rPr lang="en-US" baseline="0" dirty="0" err="1"/>
              <a:t>isi</a:t>
            </a:r>
            <a:r>
              <a:rPr lang="en-US" baseline="0" dirty="0"/>
              <a:t> </a:t>
            </a:r>
            <a:r>
              <a:rPr lang="en-US" baseline="0" dirty="0" err="1"/>
              <a:t>variabel</a:t>
            </a:r>
            <a:r>
              <a:rPr lang="en-US" baseline="0" dirty="0"/>
              <a:t> </a:t>
            </a:r>
            <a:r>
              <a:rPr lang="en-US" baseline="0" dirty="0" err="1"/>
              <a:t>tsb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342781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Hasil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018720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Setiap</a:t>
            </a:r>
            <a:r>
              <a:rPr lang="en-US" baseline="0" dirty="0"/>
              <a:t> </a:t>
            </a:r>
            <a:r>
              <a:rPr lang="en-US" baseline="0" dirty="0" err="1"/>
              <a:t>anda</a:t>
            </a:r>
            <a:r>
              <a:rPr lang="en-US" baseline="0" dirty="0"/>
              <a:t> </a:t>
            </a:r>
            <a:r>
              <a:rPr lang="en-US" baseline="0" dirty="0" err="1"/>
              <a:t>memanggil</a:t>
            </a:r>
            <a:r>
              <a:rPr lang="en-US" baseline="0" dirty="0"/>
              <a:t> </a:t>
            </a:r>
            <a:r>
              <a:rPr lang="en-US" baseline="0" dirty="0" err="1"/>
              <a:t>metode</a:t>
            </a:r>
            <a:r>
              <a:rPr lang="en-US" baseline="0" dirty="0"/>
              <a:t> </a:t>
            </a:r>
            <a:r>
              <a:rPr lang="en-US" baseline="0" dirty="0" err="1"/>
              <a:t>tersebut</a:t>
            </a:r>
            <a:r>
              <a:rPr lang="en-US" baseline="0" dirty="0"/>
              <a:t>, </a:t>
            </a:r>
            <a:r>
              <a:rPr lang="en-US" baseline="0" dirty="0" err="1"/>
              <a:t>anda</a:t>
            </a:r>
            <a:r>
              <a:rPr lang="en-US" baseline="0" dirty="0"/>
              <a:t> </a:t>
            </a:r>
            <a:r>
              <a:rPr lang="en-US" baseline="0" dirty="0" err="1"/>
              <a:t>akan</a:t>
            </a:r>
            <a:r>
              <a:rPr lang="en-US" baseline="0" dirty="0"/>
              <a:t> </a:t>
            </a:r>
            <a:r>
              <a:rPr lang="en-US" baseline="0" dirty="0" err="1"/>
              <a:t>merefer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 line mana </a:t>
            </a:r>
            <a:r>
              <a:rPr lang="en-US" baseline="0" dirty="0" err="1"/>
              <a:t>informasi</a:t>
            </a:r>
            <a:r>
              <a:rPr lang="en-US" baseline="0" dirty="0"/>
              <a:t> yang </a:t>
            </a:r>
            <a:r>
              <a:rPr lang="en-US" baseline="0" dirty="0" err="1"/>
              <a:t>anda</a:t>
            </a:r>
            <a:r>
              <a:rPr lang="en-US" baseline="0" dirty="0"/>
              <a:t> </a:t>
            </a:r>
            <a:r>
              <a:rPr lang="en-US" baseline="0" dirty="0" err="1"/>
              <a:t>akses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contoh</a:t>
            </a:r>
            <a:r>
              <a:rPr lang="en-US" baseline="0" dirty="0"/>
              <a:t> </a:t>
            </a:r>
            <a:r>
              <a:rPr lang="en-US" baseline="0" dirty="0" err="1"/>
              <a:t>ini</a:t>
            </a: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pperintah</a:t>
            </a:r>
            <a:r>
              <a:rPr lang="en-US" baseline="0" dirty="0"/>
              <a:t> .</a:t>
            </a:r>
            <a:r>
              <a:rPr lang="en-US" baseline="0" dirty="0" err="1"/>
              <a:t>readlines</a:t>
            </a:r>
            <a:r>
              <a:rPr lang="en-US" baseline="0" dirty="0"/>
              <a:t>(16) </a:t>
            </a:r>
            <a:r>
              <a:rPr lang="en-US" baseline="0" dirty="0" err="1"/>
              <a:t>akan</a:t>
            </a:r>
            <a:r>
              <a:rPr lang="en-US" baseline="0" dirty="0"/>
              <a:t> </a:t>
            </a:r>
            <a:r>
              <a:rPr lang="en-US" baseline="0" dirty="0" err="1"/>
              <a:t>membaca</a:t>
            </a:r>
            <a:r>
              <a:rPr lang="en-US" baseline="0" dirty="0"/>
              <a:t> </a:t>
            </a:r>
            <a:r>
              <a:rPr lang="en-US" baseline="0" dirty="0" err="1"/>
              <a:t>informasi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 line 1.</a:t>
            </a:r>
            <a:endParaRPr lang="en-US" dirty="0"/>
          </a:p>
          <a:p>
            <a:r>
              <a:rPr lang="en-US" baseline="0" dirty="0" err="1"/>
              <a:t>Perintah</a:t>
            </a:r>
            <a:r>
              <a:rPr lang="en-US" baseline="0" dirty="0"/>
              <a:t> .</a:t>
            </a:r>
            <a:r>
              <a:rPr lang="en-US" baseline="0" dirty="0" err="1"/>
              <a:t>readlines</a:t>
            </a:r>
            <a:r>
              <a:rPr lang="en-US" baseline="0" dirty="0"/>
              <a:t>(5) </a:t>
            </a:r>
            <a:r>
              <a:rPr lang="en-US" baseline="0" dirty="0" err="1"/>
              <a:t>akan</a:t>
            </a:r>
            <a:r>
              <a:rPr lang="en-US" baseline="0" dirty="0"/>
              <a:t> </a:t>
            </a:r>
            <a:r>
              <a:rPr lang="en-US" baseline="0" dirty="0" err="1"/>
              <a:t>membaca</a:t>
            </a:r>
            <a:r>
              <a:rPr lang="en-US" baseline="0" dirty="0"/>
              <a:t> </a:t>
            </a:r>
            <a:r>
              <a:rPr lang="en-US" baseline="0" dirty="0" err="1"/>
              <a:t>informasi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 line 2.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Perintah</a:t>
            </a:r>
            <a:r>
              <a:rPr lang="en-US" baseline="0" dirty="0"/>
              <a:t> .</a:t>
            </a:r>
            <a:r>
              <a:rPr lang="en-US" baseline="0" dirty="0" err="1"/>
              <a:t>readlines</a:t>
            </a:r>
            <a:r>
              <a:rPr lang="en-US" baseline="0" dirty="0"/>
              <a:t>(9) </a:t>
            </a:r>
            <a:r>
              <a:rPr lang="en-US" baseline="0" dirty="0" err="1"/>
              <a:t>akan</a:t>
            </a:r>
            <a:r>
              <a:rPr lang="en-US" baseline="0" dirty="0"/>
              <a:t> </a:t>
            </a:r>
            <a:r>
              <a:rPr lang="en-US" baseline="0" dirty="0" err="1"/>
              <a:t>membaca</a:t>
            </a:r>
            <a:r>
              <a:rPr lang="en-US" baseline="0" dirty="0"/>
              <a:t> </a:t>
            </a:r>
            <a:r>
              <a:rPr lang="en-US" baseline="0" dirty="0" err="1"/>
              <a:t>informasi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 line 3.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50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63645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Kemudian</a:t>
            </a:r>
            <a:r>
              <a:rPr lang="en-US" baseline="0" dirty="0"/>
              <a:t> </a:t>
            </a:r>
            <a:r>
              <a:rPr lang="en-US" baseline="0" dirty="0" err="1"/>
              <a:t>Anda</a:t>
            </a:r>
            <a:r>
              <a:rPr lang="en-US" baseline="0" dirty="0"/>
              <a:t> </a:t>
            </a:r>
            <a:r>
              <a:rPr lang="en-US" baseline="0" dirty="0" err="1"/>
              <a:t>dapat</a:t>
            </a:r>
            <a:r>
              <a:rPr lang="en-US" baseline="0" dirty="0"/>
              <a:t> </a:t>
            </a:r>
            <a:r>
              <a:rPr lang="en-US" baseline="0" dirty="0" err="1"/>
              <a:t>mengekstraksi</a:t>
            </a:r>
            <a:r>
              <a:rPr lang="en-US" baseline="0" dirty="0"/>
              <a:t> </a:t>
            </a:r>
            <a:r>
              <a:rPr lang="en-US" baseline="0" dirty="0" err="1"/>
              <a:t>isi</a:t>
            </a:r>
            <a:r>
              <a:rPr lang="en-US" baseline="0" dirty="0"/>
              <a:t>/data </a:t>
            </a:r>
            <a:r>
              <a:rPr lang="en-US" baseline="0" dirty="0" err="1"/>
              <a:t>dari</a:t>
            </a:r>
            <a:r>
              <a:rPr lang="en-US" baseline="0" dirty="0"/>
              <a:t> file </a:t>
            </a:r>
            <a:r>
              <a:rPr lang="en-US" baseline="0" dirty="0" err="1"/>
              <a:t>tersebut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menggunakan</a:t>
            </a:r>
            <a:r>
              <a:rPr lang="en-US" baseline="0" dirty="0"/>
              <a:t> method 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24149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Sebagai</a:t>
            </a:r>
            <a:r>
              <a:rPr lang="en-US" baseline="0" dirty="0"/>
              <a:t> </a:t>
            </a:r>
            <a:r>
              <a:rPr lang="en-US" baseline="0" dirty="0" err="1"/>
              <a:t>contoh</a:t>
            </a:r>
            <a:r>
              <a:rPr lang="en-US" baseline="0" dirty="0"/>
              <a:t> </a:t>
            </a:r>
            <a:r>
              <a:rPr lang="en-US" baseline="0" dirty="0" err="1"/>
              <a:t>anda</a:t>
            </a:r>
            <a:r>
              <a:rPr lang="en-US" baseline="0" dirty="0"/>
              <a:t> </a:t>
            </a:r>
            <a:r>
              <a:rPr lang="en-US" baseline="0" dirty="0" err="1"/>
              <a:t>ingin</a:t>
            </a:r>
            <a:r>
              <a:rPr lang="en-US" baseline="0" dirty="0"/>
              <a:t> </a:t>
            </a:r>
            <a:r>
              <a:rPr lang="en-US" baseline="0" dirty="0" err="1"/>
              <a:t>membuka</a:t>
            </a:r>
            <a:r>
              <a:rPr lang="en-US" baseline="0" dirty="0"/>
              <a:t> file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nama</a:t>
            </a:r>
            <a:r>
              <a:rPr lang="en-US" baseline="0" dirty="0"/>
              <a:t> Example2.txt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03662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Argumen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baseline="0" dirty="0"/>
              <a:t> </a:t>
            </a:r>
            <a:r>
              <a:rPr lang="en-US" baseline="0" dirty="0" err="1"/>
              <a:t>berisi</a:t>
            </a:r>
            <a:r>
              <a:rPr lang="en-US" baseline="0" dirty="0"/>
              <a:t> </a:t>
            </a:r>
            <a:r>
              <a:rPr lang="en-US" baseline="0" dirty="0" err="1"/>
              <a:t>informasi</a:t>
            </a:r>
            <a:r>
              <a:rPr lang="en-US" baseline="0" dirty="0"/>
              <a:t> </a:t>
            </a:r>
            <a:r>
              <a:rPr lang="en-US" baseline="0" dirty="0" err="1"/>
              <a:t>alamat</a:t>
            </a:r>
            <a:r>
              <a:rPr lang="en-US" baseline="0" dirty="0"/>
              <a:t> </a:t>
            </a:r>
            <a:r>
              <a:rPr lang="en-US" baseline="0" dirty="0" err="1"/>
              <a:t>direktori</a:t>
            </a:r>
            <a:r>
              <a:rPr lang="en-US" baseline="0" dirty="0"/>
              <a:t> (file path) </a:t>
            </a:r>
            <a:r>
              <a:rPr lang="en-US" baseline="0" dirty="0" err="1"/>
              <a:t>dari</a:t>
            </a:r>
            <a:r>
              <a:rPr lang="en-US" baseline="0" dirty="0"/>
              <a:t> </a:t>
            </a:r>
            <a:r>
              <a:rPr lang="en-US" baseline="0" dirty="0" err="1"/>
              <a:t>lokasi</a:t>
            </a:r>
            <a:r>
              <a:rPr lang="en-US" baseline="0" dirty="0"/>
              <a:t> file yang </a:t>
            </a:r>
            <a:r>
              <a:rPr lang="en-US" baseline="0" dirty="0" err="1"/>
              <a:t>akan</a:t>
            </a:r>
            <a:r>
              <a:rPr lang="en-US" baseline="0" dirty="0"/>
              <a:t> </a:t>
            </a:r>
            <a:r>
              <a:rPr lang="en-US" baseline="0" dirty="0" err="1"/>
              <a:t>dibuka</a:t>
            </a:r>
            <a:r>
              <a:rPr lang="en-US" baseline="0" dirty="0"/>
              <a:t>.</a:t>
            </a:r>
          </a:p>
          <a:p>
            <a:r>
              <a:rPr lang="en-US" baseline="0" dirty="0"/>
              <a:t>File path </a:t>
            </a:r>
            <a:r>
              <a:rPr lang="en-US" baseline="0" dirty="0" err="1"/>
              <a:t>terdiri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2 </a:t>
            </a:r>
            <a:r>
              <a:rPr lang="en-US" baseline="0" dirty="0" err="1"/>
              <a:t>bagian</a:t>
            </a:r>
            <a:r>
              <a:rPr lang="en-US" baseline="0" dirty="0"/>
              <a:t> </a:t>
            </a:r>
            <a:r>
              <a:rPr lang="en-US" baseline="0" dirty="0" err="1"/>
              <a:t>yaitu</a:t>
            </a:r>
            <a:r>
              <a:rPr lang="en-US" baseline="0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nama</a:t>
            </a:r>
            <a:r>
              <a:rPr lang="en-US" baseline="0" dirty="0"/>
              <a:t> file 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alamat</a:t>
            </a:r>
            <a:r>
              <a:rPr lang="en-US" baseline="0" dirty="0"/>
              <a:t> </a:t>
            </a:r>
            <a:r>
              <a:rPr lang="en-US" baseline="0" dirty="0" err="1"/>
              <a:t>direktori</a:t>
            </a:r>
            <a:r>
              <a:rPr lang="en-US" baseline="0" dirty="0"/>
              <a:t> file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99429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78279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Terdapat</a:t>
            </a:r>
            <a:r>
              <a:rPr lang="en-US" baseline="0" dirty="0"/>
              <a:t> 3 mode </a:t>
            </a:r>
            <a:r>
              <a:rPr lang="en-US" baseline="0" dirty="0" err="1"/>
              <a:t>pembacaan</a:t>
            </a:r>
            <a:r>
              <a:rPr lang="en-US" baseline="0" dirty="0"/>
              <a:t> file </a:t>
            </a:r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perintah</a:t>
            </a:r>
            <a:r>
              <a:rPr lang="en-US" baseline="0" dirty="0"/>
              <a:t> open: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w. </a:t>
            </a:r>
            <a:r>
              <a:rPr lang="en-US" baseline="0" dirty="0" err="1"/>
              <a:t>untuk</a:t>
            </a:r>
            <a:r>
              <a:rPr lang="en-US" baseline="0" dirty="0"/>
              <a:t> write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r </a:t>
            </a:r>
            <a:r>
              <a:rPr lang="en-US" baseline="0" dirty="0" err="1"/>
              <a:t>untuk</a:t>
            </a:r>
            <a:r>
              <a:rPr lang="en-US" baseline="0" dirty="0"/>
              <a:t> read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 </a:t>
            </a:r>
            <a:r>
              <a:rPr lang="en-US" baseline="0" dirty="0" err="1"/>
              <a:t>untuk</a:t>
            </a:r>
            <a:r>
              <a:rPr lang="en-US" baseline="0" dirty="0"/>
              <a:t> </a:t>
            </a:r>
            <a:r>
              <a:rPr lang="en-US" baseline="0" dirty="0" err="1"/>
              <a:t>melakukan</a:t>
            </a:r>
            <a:r>
              <a:rPr lang="en-US" baseline="0" dirty="0"/>
              <a:t> append data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tanda</a:t>
            </a:r>
            <a:r>
              <a:rPr lang="en-US" baseline="0" dirty="0"/>
              <a:t> + </a:t>
            </a:r>
            <a:r>
              <a:rPr lang="en-US" baseline="0" dirty="0" err="1"/>
              <a:t>digunakan</a:t>
            </a:r>
            <a:r>
              <a:rPr lang="en-US" baseline="0" dirty="0"/>
              <a:t> </a:t>
            </a:r>
            <a:r>
              <a:rPr lang="en-US" baseline="0" dirty="0" err="1"/>
              <a:t>untuk</a:t>
            </a:r>
            <a:r>
              <a:rPr lang="en-US" baseline="0" dirty="0"/>
              <a:t> </a:t>
            </a:r>
            <a:r>
              <a:rPr lang="en-US" baseline="0" dirty="0" err="1"/>
              <a:t>membuat</a:t>
            </a:r>
            <a:r>
              <a:rPr lang="en-US" baseline="0" dirty="0"/>
              <a:t> file </a:t>
            </a:r>
            <a:r>
              <a:rPr lang="en-US" baseline="0" dirty="0" err="1"/>
              <a:t>jika</a:t>
            </a:r>
            <a:r>
              <a:rPr lang="en-US" baseline="0" dirty="0"/>
              <a:t> file </a:t>
            </a:r>
            <a:r>
              <a:rPr lang="en-US" baseline="0" dirty="0" err="1"/>
              <a:t>tersebut</a:t>
            </a:r>
            <a:r>
              <a:rPr lang="en-US" baseline="0" dirty="0"/>
              <a:t> </a:t>
            </a:r>
            <a:r>
              <a:rPr lang="en-US" baseline="0" dirty="0" err="1"/>
              <a:t>tidak</a:t>
            </a:r>
            <a:r>
              <a:rPr lang="en-US" baseline="0" dirty="0"/>
              <a:t> </a:t>
            </a:r>
            <a:r>
              <a:rPr lang="en-US" baseline="0" dirty="0" err="1"/>
              <a:t>tersedia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direktori</a:t>
            </a:r>
            <a:r>
              <a:rPr lang="en-US" baseline="0" dirty="0"/>
              <a:t>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 err="1"/>
              <a:t>Adapun</a:t>
            </a:r>
            <a:r>
              <a:rPr lang="en-US" baseline="0" dirty="0"/>
              <a:t> mode yang </a:t>
            </a:r>
            <a:r>
              <a:rPr lang="en-US" baseline="0" dirty="0" err="1"/>
              <a:t>nantinya</a:t>
            </a:r>
            <a:r>
              <a:rPr lang="en-US" baseline="0" dirty="0"/>
              <a:t> </a:t>
            </a:r>
            <a:r>
              <a:rPr lang="en-US" baseline="0" dirty="0" err="1"/>
              <a:t>akan</a:t>
            </a:r>
            <a:r>
              <a:rPr lang="en-US" baseline="0" dirty="0"/>
              <a:t> </a:t>
            </a:r>
            <a:r>
              <a:rPr lang="en-US" baseline="0" dirty="0" err="1"/>
              <a:t>kita</a:t>
            </a:r>
            <a:r>
              <a:rPr lang="en-US" baseline="0" dirty="0"/>
              <a:t> </a:t>
            </a:r>
            <a:r>
              <a:rPr lang="en-US" baseline="0" dirty="0" err="1"/>
              <a:t>gunakan</a:t>
            </a:r>
            <a:r>
              <a:rPr lang="en-US" baseline="0" dirty="0"/>
              <a:t> </a:t>
            </a:r>
            <a:r>
              <a:rPr lang="en-US" baseline="0" dirty="0" err="1"/>
              <a:t>dalam</a:t>
            </a:r>
            <a:r>
              <a:rPr lang="en-US" baseline="0" dirty="0"/>
              <a:t> demo </a:t>
            </a:r>
            <a:r>
              <a:rPr lang="en-US" baseline="0" dirty="0" err="1"/>
              <a:t>adalah</a:t>
            </a:r>
            <a:r>
              <a:rPr lang="en-US" baseline="0" dirty="0"/>
              <a:t> mode r </a:t>
            </a:r>
            <a:r>
              <a:rPr lang="en-US" baseline="0" dirty="0" err="1"/>
              <a:t>atau</a:t>
            </a:r>
            <a:r>
              <a:rPr lang="en-US" baseline="0" dirty="0"/>
              <a:t> read.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08996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Selanjutnya</a:t>
            </a:r>
            <a:r>
              <a:rPr lang="en-US" baseline="0" dirty="0"/>
              <a:t> </a:t>
            </a:r>
            <a:r>
              <a:rPr lang="en-US" baseline="0" dirty="0" err="1"/>
              <a:t>anda</a:t>
            </a:r>
            <a:r>
              <a:rPr lang="en-US" baseline="0" dirty="0"/>
              <a:t> </a:t>
            </a:r>
            <a:r>
              <a:rPr lang="en-US" baseline="0" dirty="0" err="1"/>
              <a:t>memiliki</a:t>
            </a:r>
            <a:r>
              <a:rPr lang="en-US" baseline="0" dirty="0"/>
              <a:t> </a:t>
            </a:r>
            <a:r>
              <a:rPr lang="en-US" baseline="0" dirty="0" err="1"/>
              <a:t>sebuah</a:t>
            </a:r>
            <a:r>
              <a:rPr lang="en-US" baseline="0" dirty="0"/>
              <a:t> file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44980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14A45-8B2C-4679-A367-AD2F5B6DA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B53ACE-63EC-4A3A-9F97-047B30FB4562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7DA93-FE90-46A2-9E4E-FF24F7312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DFDB5-2FE4-4CA9-B678-CBE112ADF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2B4C0A-132D-4520-A3D2-8FD766875F48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2826238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63180-AAC1-4822-9B7A-50CFE7DDD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9FD73A-3CD9-41DC-93A4-6D13B2B67D47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60B2D-A7F3-47AE-A0A3-8A733C85E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0F903-A3E8-455B-9DDE-DFAA9EA5B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B4DB59-D508-4033-8722-37E70672F9C9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413515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B918F-62A3-4079-B9CC-60E9920BB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621EB3-FF22-44D5-9BFF-B3568F0C7E21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8CD5B-A6DF-4D6D-AFAA-DFF7CA6DD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D3246-BB43-4BAC-965C-677B18B1F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00DEB9-6194-4DCB-A02A-C66071A9C048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2419814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743CB-2DF2-4574-8107-61481F07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5D7D4E-27E6-405A-A1DB-DC4B54C1381B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34A10-5731-4588-8E95-109B26700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C82D8-17DC-4910-863E-43A560D45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56E383-32F1-42AB-9C1C-EC54CA548809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1709313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3AA9B5-3303-44D0-AD41-5567A2B24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5685EF-9167-4439-B3F0-8BBF8E48EB2B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CDED8-DC32-4E51-B4F9-CAA429584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13F34-5E8E-4235-8EDF-61A63279C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463D64-9548-4DB9-BEA2-E8C7DE7B0113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308614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4FBA7B5-C76D-4E9F-9FC3-1B8B5F055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CFD158-8B9F-48DA-9BFC-1DB5BBACABAF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E9D054B-9F92-4F25-9352-99CA60782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1683CD5-CB6E-4045-B0A9-FC60442E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E0B95F-7321-4CF5-BA9A-D71A8379A037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313301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38BF39D-8B36-41E3-BD73-31532A87B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E16908-5CC3-415C-BD0F-BE3C5D782DE7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B56522E-0F0C-45BF-862C-6D3FF85AB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2F11602-8EB8-4D76-A078-00034481C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7B9203-CC8B-411C-90ED-B1AF388F475D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900236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8C965F5-2C09-43EA-9BBF-DEAA0DF81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F5BB54-315A-4E89-8486-DBAFA7D22347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0EC72A9-0978-4913-A7E3-E8C3572B6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83E1F40-63A3-485F-AC73-E5B687A6D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9C9881-AC63-4871-AE9C-4FB59B282825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310822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F3213FE-0C27-4A51-9C3B-3D54778B7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036CA2-7536-465B-9420-D22ED903F7E7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F280AC5-077F-4E55-8E75-0C00CC86C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EB464C7-11D6-49E7-8DB1-4DD64B10A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7D1698-F84E-497E-ADCD-EE17B6E12D34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360583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9AFF729-957B-4796-9B4B-C8F5E646C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A4547-1581-46E1-BC99-7D5625051E53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E985FF-0517-41C2-BBD5-ABA3A6273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EA38B85-097A-4B56-B5EC-55C02F3BE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C57F52-6254-40BC-B227-A5E4CA797F84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956613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8745C65-CED9-4CBF-8342-A62848285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85279C-B0A1-48DD-AC61-BA0716C315EF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7F5898A-F71B-4C65-8B5F-655BA14FC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3A25668-5412-4EC0-A871-DFFEC5D69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C69AE3-14D6-4D30-B738-0DFE2A00370E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1346285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D6100E7E-CC92-4B84-A4A6-7ADBD8E37E3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9BE0F8A6-F92A-4D87-88E7-0D42DF7B15F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92319-CE83-4FAD-94B3-52E2B3E003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6347068-0D4E-47AB-B26A-5DED333A64F8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B1149-4793-4227-96F1-5C43ACA6FF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1FE2F-DA58-4762-86D4-45AD7DC39C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3DD1961E-F2BD-4BAB-A4CE-2836345D5882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3513270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microsoft.com/office/2007/relationships/hdphoto" Target="../media/hdphoto7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microsoft.com/office/2007/relationships/hdphoto" Target="../media/hdphoto8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9.wdp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3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4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5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6.wdp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8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9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0.wdp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4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5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6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9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microsoft.com/office/2007/relationships/hdphoto" Target="../media/hdphoto30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31.wdp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2.wdp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microsoft.com/office/2007/relationships/hdphoto" Target="../media/hdphoto33.wdp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34.wdp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35.wdp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36.wdp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1CA5F2D1-C77B-4614-B681-5858C95840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A70F98-D6BF-44D5-864A-E8B8E6EA8A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32986" r="7380" b="34416"/>
          <a:stretch/>
        </p:blipFill>
        <p:spPr>
          <a:xfrm>
            <a:off x="157316" y="5913824"/>
            <a:ext cx="1796982" cy="7104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9B2762-C2F9-4BAC-B1EE-95539397A9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8" y="215576"/>
            <a:ext cx="658757" cy="686745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4B60F85D-D540-4735-B378-D7D9225FE7F3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CE453EB-EDB4-49CF-90BE-4F74F5C3C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73E0DBD7-B92C-4F4C-A59F-F8EF3A4C3876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FE488684-4B91-45E0-AC48-E54C1020FB09}"/>
              </a:ext>
            </a:extLst>
          </p:cNvPr>
          <p:cNvSpPr txBox="1">
            <a:spLocks/>
          </p:cNvSpPr>
          <p:nvPr/>
        </p:nvSpPr>
        <p:spPr>
          <a:xfrm>
            <a:off x="288983" y="2206282"/>
            <a:ext cx="4457989" cy="2632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DIGITAL TALENT SCHOLARSHIP</a:t>
            </a:r>
          </a:p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2019</a:t>
            </a:r>
            <a:endParaRPr lang="en-US" sz="18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73" y="186982"/>
            <a:ext cx="666547" cy="6867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13A089-8FFA-4F67-8A06-7BEF6A1E29E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3" y="136523"/>
            <a:ext cx="658757" cy="9028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108BBB-B332-4ECA-AAA7-E7CA203EC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6106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</a:t>
            </a:r>
            <a:r>
              <a:rPr lang="en-US" dirty="0" err="1"/>
              <a:t>Perintah</a:t>
            </a:r>
            <a:r>
              <a:rPr lang="en-US" dirty="0"/>
              <a:t> Open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97C79-058F-2249-A135-E037393F994C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Membaca File dengan Perintah Open</a:t>
            </a:r>
            <a:endParaRPr lang="id-ID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10</a:t>
            </a:fld>
            <a:endParaRPr lang="id-ID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33" t="37594" r="11741" b="27670"/>
          <a:stretch/>
        </p:blipFill>
        <p:spPr>
          <a:xfrm>
            <a:off x="2524125" y="2617788"/>
            <a:ext cx="6619875" cy="16002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00443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</a:t>
            </a:r>
            <a:r>
              <a:rPr lang="en-US" dirty="0" err="1"/>
              <a:t>Perintah</a:t>
            </a:r>
            <a:r>
              <a:rPr lang="en-US" dirty="0"/>
              <a:t> Open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741E-A7E9-BD4F-8C41-EFCCCCA46295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Membaca File dengan Perintah Open</a:t>
            </a:r>
            <a:endParaRPr lang="id-ID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11</a:t>
            </a:fld>
            <a:endParaRPr lang="id-ID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69" t="24865" r="10771" b="47519"/>
          <a:stretch/>
        </p:blipFill>
        <p:spPr>
          <a:xfrm>
            <a:off x="2414588" y="2852738"/>
            <a:ext cx="6729412" cy="127158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09253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</a:t>
            </a:r>
            <a:r>
              <a:rPr lang="en-US" dirty="0" err="1"/>
              <a:t>Perintah</a:t>
            </a:r>
            <a:r>
              <a:rPr lang="en-US" dirty="0"/>
              <a:t> Open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4C2D-07A4-3F4B-BDCC-CEF69088B50A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Membaca File dengan Perintah Open</a:t>
            </a:r>
            <a:endParaRPr lang="id-ID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12</a:t>
            </a:fld>
            <a:endParaRPr lang="id-ID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12" t="25512" r="12955" b="46656"/>
          <a:stretch/>
        </p:blipFill>
        <p:spPr>
          <a:xfrm>
            <a:off x="2614613" y="2879725"/>
            <a:ext cx="6529387" cy="12811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31372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</a:t>
            </a:r>
            <a:r>
              <a:rPr lang="en-US" dirty="0" err="1"/>
              <a:t>Perintah</a:t>
            </a:r>
            <a:r>
              <a:rPr lang="en-US" dirty="0"/>
              <a:t> Open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2B46-A0F5-834D-ADDE-00140C1700A8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Membaca File dengan Perintah Open</a:t>
            </a:r>
            <a:endParaRPr lang="id-ID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13</a:t>
            </a:fld>
            <a:endParaRPr lang="id-ID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05" t="35653" r="12590" b="38888"/>
          <a:stretch/>
        </p:blipFill>
        <p:spPr>
          <a:xfrm>
            <a:off x="2673350" y="2925763"/>
            <a:ext cx="6470650" cy="117316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37015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</a:t>
            </a:r>
            <a:r>
              <a:rPr lang="en-US" dirty="0" err="1"/>
              <a:t>Perintah</a:t>
            </a:r>
            <a:r>
              <a:rPr lang="en-US" dirty="0"/>
              <a:t> Open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CD20D-A8E6-9A4E-A405-1175795E02C5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Membaca File dengan Perintah Open</a:t>
            </a:r>
            <a:endParaRPr lang="id-ID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14</a:t>
            </a:fld>
            <a:endParaRPr lang="id-ID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2" t="27866" r="13096" b="49746"/>
          <a:stretch/>
        </p:blipFill>
        <p:spPr>
          <a:xfrm>
            <a:off x="2562225" y="2933700"/>
            <a:ext cx="6581775" cy="10318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0201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Mengakses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file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A53D-21EC-684F-B665-DE5BE73B6485}" type="datetime1">
              <a:rPr lang="en-US" smtClean="0"/>
              <a:t>7/10/2019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Membaca File dengan Perintah Open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15</a:t>
            </a:fld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2955925" y="2535238"/>
            <a:ext cx="6188075" cy="300037"/>
          </a:xfrm>
        </p:spPr>
        <p:txBody>
          <a:bodyPr>
            <a:normAutofit fontScale="47500" lnSpcReduction="20000"/>
          </a:bodyPr>
          <a:lstStyle/>
          <a:p>
            <a:r>
              <a:rPr lang="en-US" dirty="0" err="1"/>
              <a:t>Bagian</a:t>
            </a:r>
            <a:r>
              <a:rPr lang="en-US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637112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Mengakses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data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file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90AD3-5B71-A549-9109-F25580B17A39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Membaca File dengan Perintah Open</a:t>
            </a:r>
            <a:endParaRPr lang="id-ID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16</a:t>
            </a:fld>
            <a:endParaRPr lang="id-ID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" t="9978" r="74485" b="53991"/>
          <a:stretch/>
        </p:blipFill>
        <p:spPr>
          <a:xfrm>
            <a:off x="0" y="2346325"/>
            <a:ext cx="3627438" cy="3346450"/>
          </a:xfrm>
        </p:spPr>
      </p:pic>
    </p:spTree>
    <p:extLst>
      <p:ext uri="{BB962C8B-B14F-4D97-AF65-F5344CB8AC3E}">
        <p14:creationId xmlns:p14="http://schemas.microsoft.com/office/powerpoint/2010/main" val="1141863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Mengakses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data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file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AA96-448D-B34E-907A-0957E36D69DF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Membaca File dengan Perintah Open</a:t>
            </a:r>
            <a:endParaRPr lang="id-ID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17</a:t>
            </a:fld>
            <a:endParaRPr lang="id-ID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72" r="73301" b="42772"/>
          <a:stretch/>
        </p:blipFill>
        <p:spPr>
          <a:xfrm>
            <a:off x="0" y="2974975"/>
            <a:ext cx="2185988" cy="1928813"/>
          </a:xfrm>
        </p:spPr>
      </p:pic>
    </p:spTree>
    <p:extLst>
      <p:ext uri="{BB962C8B-B14F-4D97-AF65-F5344CB8AC3E}">
        <p14:creationId xmlns:p14="http://schemas.microsoft.com/office/powerpoint/2010/main" val="1378680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Mengakses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data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file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B8E11-94D0-A44F-AF87-931B24EA9D18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Membaca File dengan Perintah Open</a:t>
            </a:r>
            <a:endParaRPr lang="id-ID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18</a:t>
            </a:fld>
            <a:endParaRPr lang="id-ID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" t="14797" r="43365" b="37451"/>
          <a:stretch/>
        </p:blipFill>
        <p:spPr>
          <a:xfrm>
            <a:off x="0" y="3617913"/>
            <a:ext cx="4545013" cy="2200275"/>
          </a:xfrm>
        </p:spPr>
      </p:pic>
      <p:sp>
        <p:nvSpPr>
          <p:cNvPr id="2" name="TextBox 1"/>
          <p:cNvSpPr txBox="1"/>
          <p:nvPr/>
        </p:nvSpPr>
        <p:spPr>
          <a:xfrm>
            <a:off x="4929810" y="2650435"/>
            <a:ext cx="296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‘resources/data/Example1.txt’</a:t>
            </a:r>
          </a:p>
        </p:txBody>
      </p:sp>
    </p:spTree>
    <p:extLst>
      <p:ext uri="{BB962C8B-B14F-4D97-AF65-F5344CB8AC3E}">
        <p14:creationId xmlns:p14="http://schemas.microsoft.com/office/powerpoint/2010/main" val="1905974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Mengakses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data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file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0F2B8-DF36-BD46-8DD5-5956DCFCED00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Membaca File dengan Perintah Open</a:t>
            </a:r>
            <a:endParaRPr lang="id-ID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19</a:t>
            </a:fld>
            <a:endParaRPr lang="id-ID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5" t="12568" r="42718" b="24434"/>
          <a:stretch/>
        </p:blipFill>
        <p:spPr>
          <a:xfrm>
            <a:off x="0" y="3328988"/>
            <a:ext cx="4360863" cy="2903537"/>
          </a:xfrm>
        </p:spPr>
      </p:pic>
      <p:sp>
        <p:nvSpPr>
          <p:cNvPr id="4" name="TextBox 3"/>
          <p:cNvSpPr txBox="1"/>
          <p:nvPr/>
        </p:nvSpPr>
        <p:spPr>
          <a:xfrm>
            <a:off x="4929810" y="2650435"/>
            <a:ext cx="296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‘resources/data/Example1.txt’</a:t>
            </a:r>
          </a:p>
        </p:txBody>
      </p:sp>
    </p:spTree>
    <p:extLst>
      <p:ext uri="{BB962C8B-B14F-4D97-AF65-F5344CB8AC3E}">
        <p14:creationId xmlns:p14="http://schemas.microsoft.com/office/powerpoint/2010/main" val="1845578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31DC3E-C181-4AA5-AED8-6E2E3AD95F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2400"/>
            <a:ext cx="657851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76BB31-F471-4907-BF34-86B8616BE9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32986" r="7380" b="34416"/>
          <a:stretch/>
        </p:blipFill>
        <p:spPr>
          <a:xfrm>
            <a:off x="152400" y="5410200"/>
            <a:ext cx="1796982" cy="7104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6F49F2-8AF4-40A5-80CE-CBBC28530F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"/>
            <a:ext cx="500411" cy="6858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7F3BABB-112B-4D61-9496-01AE44BE9C45}"/>
              </a:ext>
            </a:extLst>
          </p:cNvPr>
          <p:cNvSpPr txBox="1">
            <a:spLocks/>
          </p:cNvSpPr>
          <p:nvPr/>
        </p:nvSpPr>
        <p:spPr>
          <a:xfrm>
            <a:off x="718378" y="2350026"/>
            <a:ext cx="8021583" cy="111087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/>
            <a:r>
              <a:rPr lang="en-GB" sz="4000" dirty="0"/>
              <a:t>Python Data </a:t>
            </a:r>
            <a:r>
              <a:rPr lang="en-GB" sz="4000" dirty="0" err="1"/>
              <a:t>Sceince</a:t>
            </a:r>
            <a:r>
              <a:rPr lang="en-GB" sz="4000" dirty="0"/>
              <a:t> : </a:t>
            </a:r>
            <a:r>
              <a:rPr lang="en-GB" sz="4000" dirty="0" err="1"/>
              <a:t>Membaca</a:t>
            </a:r>
            <a:r>
              <a:rPr lang="en-GB" sz="4000" dirty="0"/>
              <a:t> File</a:t>
            </a:r>
            <a:endParaRPr kumimoji="0" lang="id-ID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yriad Pro" panose="020B0503030403020204" pitchFamily="34" charset="0"/>
              <a:ea typeface="+mj-ea"/>
              <a:cs typeface="+mj-cs"/>
            </a:endParaRP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4390FA74-919D-43D7-993B-0A85E1A4E0DB}"/>
              </a:ext>
            </a:extLst>
          </p:cNvPr>
          <p:cNvSpPr txBox="1">
            <a:spLocks/>
          </p:cNvSpPr>
          <p:nvPr/>
        </p:nvSpPr>
        <p:spPr>
          <a:xfrm>
            <a:off x="2027355" y="3716081"/>
            <a:ext cx="5419725" cy="430619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" panose="020B0503030403020204" pitchFamily="34" charset="0"/>
                <a:ea typeface="+mj-ea"/>
                <a:cs typeface="+mj-cs"/>
              </a:rPr>
              <a:t>Nama Pembicara dan Gelar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A5FA10EA-754E-4569-BD41-DC7711F38951}"/>
              </a:ext>
            </a:extLst>
          </p:cNvPr>
          <p:cNvSpPr txBox="1">
            <a:spLocks/>
          </p:cNvSpPr>
          <p:nvPr/>
        </p:nvSpPr>
        <p:spPr>
          <a:xfrm>
            <a:off x="1385854" y="1650924"/>
            <a:ext cx="6769316" cy="430619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" panose="020B0503030403020204" pitchFamily="34" charset="0"/>
                <a:ea typeface="+mj-ea"/>
                <a:cs typeface="+mj-cs"/>
              </a:rPr>
              <a:t>Program Fresh Graduate Academy Digital Talent Schoolarship 2019 | Machine Learning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7B570C-35F1-4D80-9D84-44438BC295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0502"/>
            <a:ext cx="500411" cy="6858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086CAB0-E313-42E6-84FC-1DA2657D1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7361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Mengakses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data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file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1583-4D14-C248-93F1-28F21B8D6F47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Membaca File dengan Perintah Open</a:t>
            </a:r>
            <a:endParaRPr lang="id-ID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20</a:t>
            </a:fld>
            <a:endParaRPr lang="id-ID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91" r="43689" b="17529"/>
          <a:stretch/>
        </p:blipFill>
        <p:spPr>
          <a:xfrm>
            <a:off x="0" y="3246438"/>
            <a:ext cx="4611688" cy="3151187"/>
          </a:xfrm>
        </p:spPr>
      </p:pic>
      <p:sp>
        <p:nvSpPr>
          <p:cNvPr id="4" name="TextBox 3"/>
          <p:cNvSpPr txBox="1"/>
          <p:nvPr/>
        </p:nvSpPr>
        <p:spPr>
          <a:xfrm>
            <a:off x="4929810" y="2650435"/>
            <a:ext cx="296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‘resources/data/Example1.txt’</a:t>
            </a:r>
          </a:p>
        </p:txBody>
      </p:sp>
    </p:spTree>
    <p:extLst>
      <p:ext uri="{BB962C8B-B14F-4D97-AF65-F5344CB8AC3E}">
        <p14:creationId xmlns:p14="http://schemas.microsoft.com/office/powerpoint/2010/main" val="377547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Mengakses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data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file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82A9E-B110-984A-A3CC-5C628A9FD234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Membaca File dengan Perintah Open</a:t>
            </a:r>
            <a:endParaRPr lang="id-ID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21</a:t>
            </a:fld>
            <a:endParaRPr lang="id-ID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24" r="41424" b="10194"/>
          <a:stretch/>
        </p:blipFill>
        <p:spPr>
          <a:xfrm>
            <a:off x="0" y="2901950"/>
            <a:ext cx="4797425" cy="3459163"/>
          </a:xfrm>
        </p:spPr>
      </p:pic>
      <p:sp>
        <p:nvSpPr>
          <p:cNvPr id="4" name="TextBox 3"/>
          <p:cNvSpPr txBox="1"/>
          <p:nvPr/>
        </p:nvSpPr>
        <p:spPr>
          <a:xfrm>
            <a:off x="4929810" y="2650435"/>
            <a:ext cx="29610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‘resources/data/Example1.txt’</a:t>
            </a:r>
          </a:p>
          <a:p>
            <a:endParaRPr lang="en-US" dirty="0"/>
          </a:p>
          <a:p>
            <a:r>
              <a:rPr lang="en-US" dirty="0"/>
              <a:t>‘r’</a:t>
            </a:r>
          </a:p>
        </p:txBody>
      </p:sp>
    </p:spTree>
    <p:extLst>
      <p:ext uri="{BB962C8B-B14F-4D97-AF65-F5344CB8AC3E}">
        <p14:creationId xmlns:p14="http://schemas.microsoft.com/office/powerpoint/2010/main" val="1781248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Mengakses</a:t>
            </a:r>
            <a:r>
              <a:rPr lang="en-US" dirty="0"/>
              <a:t> file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With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5F7F6-DE1D-7E41-A5D5-EB6B62F21D5C}" type="datetime1">
              <a:rPr lang="en-US" smtClean="0"/>
              <a:t>7/10/2019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Membaca File dengan Perintah Open</a:t>
            </a:r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22</a:t>
            </a:fld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4294967295"/>
          </p:nvPr>
        </p:nvSpPr>
        <p:spPr>
          <a:xfrm>
            <a:off x="2955925" y="2535238"/>
            <a:ext cx="6188075" cy="300037"/>
          </a:xfrm>
        </p:spPr>
        <p:txBody>
          <a:bodyPr>
            <a:normAutofit fontScale="47500" lnSpcReduction="20000"/>
          </a:bodyPr>
          <a:lstStyle/>
          <a:p>
            <a:r>
              <a:rPr lang="en-US" dirty="0" err="1"/>
              <a:t>Bagian</a:t>
            </a:r>
            <a:r>
              <a:rPr lang="en-US" dirty="0"/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2013505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Perintah</a:t>
            </a:r>
            <a:r>
              <a:rPr lang="en-US" dirty="0"/>
              <a:t> With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B64F8-3EF8-EE48-9682-EAF8AD50954F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Membaca File dengan Perintah Open</a:t>
            </a:r>
            <a:endParaRPr lang="id-ID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23</a:t>
            </a:fld>
            <a:endParaRPr lang="id-ID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666" t="15157" r="10164" b="17744"/>
          <a:stretch/>
        </p:blipFill>
        <p:spPr>
          <a:xfrm>
            <a:off x="3806825" y="2176463"/>
            <a:ext cx="5337175" cy="309086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235675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Perintah</a:t>
            </a:r>
            <a:r>
              <a:rPr lang="en-US" dirty="0"/>
              <a:t> With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C7539-CDC6-244E-95CB-1467FC5111C6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Membaca File dengan Perintah Open</a:t>
            </a:r>
            <a:endParaRPr lang="id-ID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24</a:t>
            </a:fld>
            <a:endParaRPr lang="id-ID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280" t="900" r="6401" b="14941"/>
          <a:stretch/>
        </p:blipFill>
        <p:spPr>
          <a:xfrm>
            <a:off x="3303588" y="2001838"/>
            <a:ext cx="5840412" cy="38766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327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Perintah</a:t>
            </a:r>
            <a:r>
              <a:rPr lang="en-US" dirty="0"/>
              <a:t> With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66477-6958-6644-BFA5-AD2631546940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Membaca File dengan Perintah Open</a:t>
            </a:r>
            <a:endParaRPr lang="id-ID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25</a:t>
            </a:fld>
            <a:endParaRPr lang="id-ID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41" t="15156" r="10043" b="16667"/>
          <a:stretch/>
        </p:blipFill>
        <p:spPr>
          <a:xfrm>
            <a:off x="0" y="2265363"/>
            <a:ext cx="7191375" cy="314166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84714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Perintah</a:t>
            </a:r>
            <a:r>
              <a:rPr lang="en-US" dirty="0"/>
              <a:t> With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5BAD8-64C7-7643-BB95-0847750FC301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Membaca File dengan Perintah Open</a:t>
            </a:r>
            <a:endParaRPr lang="id-ID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26</a:t>
            </a:fld>
            <a:endParaRPr lang="id-ID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68" b="13862"/>
          <a:stretch/>
        </p:blipFill>
        <p:spPr>
          <a:xfrm>
            <a:off x="954088" y="2016125"/>
            <a:ext cx="8189912" cy="33893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91602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Perintah</a:t>
            </a:r>
            <a:r>
              <a:rPr lang="en-US" dirty="0"/>
              <a:t> With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635E9-EFBE-7848-BF2D-737E17E884FE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Membaca File dengan Perintah Open</a:t>
            </a:r>
            <a:endParaRPr lang="id-ID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27</a:t>
            </a:fld>
            <a:endParaRPr lang="id-ID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25" t="12099" b="16235"/>
          <a:stretch/>
        </p:blipFill>
        <p:spPr>
          <a:xfrm>
            <a:off x="2816225" y="2095500"/>
            <a:ext cx="6327775" cy="3302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821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Perintah</a:t>
            </a:r>
            <a:r>
              <a:rPr lang="en-US" dirty="0"/>
              <a:t> With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64C51-B602-4642-9B0B-E80A1479D581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Membaca File dengan Perintah Open</a:t>
            </a:r>
            <a:endParaRPr lang="id-ID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28</a:t>
            </a:fld>
            <a:endParaRPr lang="id-ID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23" t="13215" r="4946" b="14941"/>
          <a:stretch/>
        </p:blipFill>
        <p:spPr>
          <a:xfrm>
            <a:off x="3221038" y="2054225"/>
            <a:ext cx="5922962" cy="33099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08868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Perintah</a:t>
            </a:r>
            <a:r>
              <a:rPr lang="en-US" dirty="0"/>
              <a:t> With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267D-B046-DD4C-A2C5-C19B492E1895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Membaca File dengan Perintah Open</a:t>
            </a:r>
            <a:endParaRPr lang="id-ID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29</a:t>
            </a:fld>
            <a:endParaRPr lang="id-ID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72" t="13647" r="7737" b="14509"/>
          <a:stretch/>
        </p:blipFill>
        <p:spPr>
          <a:xfrm>
            <a:off x="3657600" y="2081213"/>
            <a:ext cx="5486400" cy="33083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28833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Python: </a:t>
            </a:r>
            <a:r>
              <a:rPr lang="en-US" dirty="0" err="1"/>
              <a:t>Perintah</a:t>
            </a:r>
            <a:r>
              <a:rPr lang="en-US" dirty="0"/>
              <a:t> Open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B1E3D-693A-1741-A421-643EC841B1DE}" type="datetime1">
              <a:rPr lang="en-US" smtClean="0"/>
              <a:t>7/10/2019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Membaca File dengan Perintah Open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</a:t>
            </a:fld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4294967295"/>
          </p:nvPr>
        </p:nvSpPr>
        <p:spPr>
          <a:xfrm>
            <a:off x="2955925" y="2535238"/>
            <a:ext cx="6188075" cy="300037"/>
          </a:xfrm>
        </p:spPr>
        <p:txBody>
          <a:bodyPr>
            <a:normAutofit fontScale="47500" lnSpcReduction="20000"/>
          </a:bodyPr>
          <a:lstStyle/>
          <a:p>
            <a:r>
              <a:rPr lang="en-US" dirty="0" err="1"/>
              <a:t>Bagian</a:t>
            </a:r>
            <a:r>
              <a:rPr lang="en-US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610270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Perintah</a:t>
            </a:r>
            <a:r>
              <a:rPr lang="en-US" dirty="0"/>
              <a:t> With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9219A-76E4-2845-A32C-7C6EBE2331FA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Membaca File dengan Perintah Open</a:t>
            </a:r>
            <a:endParaRPr lang="id-ID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30</a:t>
            </a:fld>
            <a:endParaRPr lang="id-ID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487" t="12999" r="8343" b="14940"/>
          <a:stretch/>
        </p:blipFill>
        <p:spPr>
          <a:xfrm>
            <a:off x="3806825" y="2212975"/>
            <a:ext cx="5337175" cy="33194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8388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Eksekusi</a:t>
            </a:r>
            <a:r>
              <a:rPr lang="en-US" dirty="0"/>
              <a:t> </a:t>
            </a:r>
            <a:r>
              <a:rPr lang="en-US" dirty="0" err="1"/>
              <a:t>Perintah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1B85C-7D37-0342-B5EB-53A7FA8E29CC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Membaca File dengan Perintah Open</a:t>
            </a:r>
            <a:endParaRPr lang="id-ID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31</a:t>
            </a:fld>
            <a:endParaRPr lang="id-ID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32" t="5018" r="36134" b="55932"/>
          <a:stretch/>
        </p:blipFill>
        <p:spPr>
          <a:xfrm>
            <a:off x="4800600" y="2676525"/>
            <a:ext cx="4343400" cy="17986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85154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Eksekusi</a:t>
            </a:r>
            <a:r>
              <a:rPr lang="en-US" dirty="0"/>
              <a:t> </a:t>
            </a:r>
            <a:r>
              <a:rPr lang="en-US"/>
              <a:t>Perintah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C28F8-82C0-9249-907A-89857254C968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Membaca File dengan Perintah Open</a:t>
            </a:r>
            <a:endParaRPr lang="id-ID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32</a:t>
            </a:fld>
            <a:endParaRPr lang="id-ID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38" t="5664" r="7372" b="32632"/>
          <a:stretch/>
        </p:blipFill>
        <p:spPr>
          <a:xfrm>
            <a:off x="2495550" y="2565400"/>
            <a:ext cx="6648450" cy="28432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431235" y="4215369"/>
            <a:ext cx="5950226" cy="11926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2655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</a:t>
            </a:r>
            <a:r>
              <a:rPr lang="en-US" dirty="0" err="1"/>
              <a:t>Readlines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4A556-A068-8C48-9A35-3A04E9F27D6A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Membaca File dengan Perintah Open</a:t>
            </a:r>
            <a:endParaRPr lang="id-ID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33</a:t>
            </a:fld>
            <a:endParaRPr lang="id-ID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0" t="949" r="29217" b="57662"/>
          <a:stretch/>
        </p:blipFill>
        <p:spPr>
          <a:xfrm>
            <a:off x="0" y="2938463"/>
            <a:ext cx="5724525" cy="1906587"/>
          </a:xfrm>
        </p:spPr>
      </p:pic>
      <p:pic>
        <p:nvPicPr>
          <p:cNvPr id="5" name="Content Placeholder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58" t="74327" r="2500" b="10476"/>
          <a:stretch/>
        </p:blipFill>
        <p:spPr>
          <a:xfrm>
            <a:off x="251791" y="5044832"/>
            <a:ext cx="8030818" cy="70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7472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Logika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</a:t>
            </a:r>
            <a:r>
              <a:rPr lang="en-US" dirty="0" err="1"/>
              <a:t>Readlines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73706-FE78-0E4A-B29F-C2E8C7196497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Membaca File dengan Perintah Open</a:t>
            </a:r>
            <a:endParaRPr lang="id-ID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34</a:t>
            </a:fld>
            <a:endParaRPr lang="id-ID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9" t="1121" r="698" b="55076"/>
          <a:stretch/>
        </p:blipFill>
        <p:spPr>
          <a:xfrm>
            <a:off x="1073150" y="1989138"/>
            <a:ext cx="8070850" cy="2017712"/>
          </a:xfrm>
        </p:spPr>
      </p:pic>
      <p:pic>
        <p:nvPicPr>
          <p:cNvPr id="5" name="Content Placeholder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9" t="75544" r="698" b="11704"/>
          <a:stretch/>
        </p:blipFill>
        <p:spPr>
          <a:xfrm>
            <a:off x="1073425" y="4235396"/>
            <a:ext cx="8070575" cy="58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71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Logika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</a:t>
            </a:r>
            <a:r>
              <a:rPr lang="en-US" dirty="0" err="1"/>
              <a:t>Readlines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DF075-9C4F-2149-AB82-1EC1B007BB1B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Membaca File dengan Perintah Open</a:t>
            </a:r>
            <a:endParaRPr lang="id-ID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35</a:t>
            </a:fld>
            <a:endParaRPr lang="id-ID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4" t="5448" b="57779"/>
          <a:stretch/>
        </p:blipFill>
        <p:spPr>
          <a:xfrm>
            <a:off x="1055688" y="2095500"/>
            <a:ext cx="8088312" cy="1693863"/>
          </a:xfrm>
        </p:spPr>
      </p:pic>
      <p:pic>
        <p:nvPicPr>
          <p:cNvPr id="5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4" t="75199" b="11057"/>
          <a:stretch/>
        </p:blipFill>
        <p:spPr>
          <a:xfrm>
            <a:off x="1056032" y="4160828"/>
            <a:ext cx="8087968" cy="63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27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Logika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</a:t>
            </a:r>
            <a:r>
              <a:rPr lang="en-US" dirty="0" err="1"/>
              <a:t>Readlines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775FE-E239-FF43-9769-029B356ED7BC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Membaca File dengan Perintah Open</a:t>
            </a:r>
            <a:endParaRPr lang="id-ID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36</a:t>
            </a:fld>
            <a:endParaRPr lang="id-ID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4" b="10409"/>
          <a:stretch/>
        </p:blipFill>
        <p:spPr>
          <a:xfrm>
            <a:off x="954088" y="1941513"/>
            <a:ext cx="8189912" cy="4090987"/>
          </a:xfrm>
        </p:spPr>
      </p:pic>
    </p:spTree>
    <p:extLst>
      <p:ext uri="{BB962C8B-B14F-4D97-AF65-F5344CB8AC3E}">
        <p14:creationId xmlns:p14="http://schemas.microsoft.com/office/powerpoint/2010/main" val="5824931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Logika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</a:t>
            </a:r>
            <a:r>
              <a:rPr lang="en-US" dirty="0" err="1"/>
              <a:t>Readlines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A12ED-3683-B74E-9A5D-08413F4486E8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Membaca File dengan Perintah Open</a:t>
            </a:r>
            <a:endParaRPr lang="id-ID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37</a:t>
            </a:fld>
            <a:endParaRPr lang="id-ID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5017" r="819" b="10841"/>
          <a:stretch/>
        </p:blipFill>
        <p:spPr>
          <a:xfrm>
            <a:off x="1143000" y="2047875"/>
            <a:ext cx="8001000" cy="3876675"/>
          </a:xfrm>
        </p:spPr>
      </p:pic>
    </p:spTree>
    <p:extLst>
      <p:ext uri="{BB962C8B-B14F-4D97-AF65-F5344CB8AC3E}">
        <p14:creationId xmlns:p14="http://schemas.microsoft.com/office/powerpoint/2010/main" val="17317073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2: </a:t>
            </a:r>
            <a:r>
              <a:rPr lang="en-US" dirty="0" err="1"/>
              <a:t>Perintah</a:t>
            </a:r>
            <a:r>
              <a:rPr lang="en-US" dirty="0"/>
              <a:t> </a:t>
            </a:r>
            <a:r>
              <a:rPr lang="en-US" dirty="0" err="1"/>
              <a:t>Readline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767C-7B32-9640-B8EB-34EF9644F176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Membaca File dengan Perintah Open</a:t>
            </a:r>
            <a:endParaRPr lang="id-ID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38</a:t>
            </a:fld>
            <a:endParaRPr lang="id-ID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7" t="775" r="28125" b="54423"/>
          <a:stretch/>
        </p:blipFill>
        <p:spPr>
          <a:xfrm>
            <a:off x="3290888" y="2703513"/>
            <a:ext cx="5853112" cy="20637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068792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2: </a:t>
            </a:r>
            <a:r>
              <a:rPr lang="en-US" dirty="0" err="1"/>
              <a:t>Perintah</a:t>
            </a:r>
            <a:r>
              <a:rPr lang="en-US" dirty="0"/>
              <a:t> </a:t>
            </a:r>
            <a:r>
              <a:rPr lang="en-US" dirty="0" err="1"/>
              <a:t>Readline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E08AD-011A-BA4F-80C0-8B08A1FE07FF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Membaca File dengan Perintah Open</a:t>
            </a:r>
            <a:endParaRPr lang="id-ID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39</a:t>
            </a:fld>
            <a:endParaRPr lang="id-ID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5" t="949" r="568" b="20119"/>
          <a:stretch/>
        </p:blipFill>
        <p:spPr>
          <a:xfrm>
            <a:off x="1041400" y="1770063"/>
            <a:ext cx="8102600" cy="3636962"/>
          </a:xfrm>
        </p:spPr>
      </p:pic>
    </p:spTree>
    <p:extLst>
      <p:ext uri="{BB962C8B-B14F-4D97-AF65-F5344CB8AC3E}">
        <p14:creationId xmlns:p14="http://schemas.microsoft.com/office/powerpoint/2010/main" val="461464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Perintah</a:t>
            </a:r>
            <a:r>
              <a:rPr lang="en-US" dirty="0"/>
              <a:t> Open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6E09-E484-BA41-A78C-3E9DC9C846B4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Membaca File dengan Perintah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4</a:t>
            </a:fld>
            <a:endParaRPr lang="id-ID" dirty="0"/>
          </a:p>
        </p:txBody>
      </p:sp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328613" y="1889125"/>
            <a:ext cx="8815387" cy="2536825"/>
          </a:xfrm>
        </p:spPr>
        <p:txBody>
          <a:bodyPr>
            <a:noAutofit/>
          </a:bodyPr>
          <a:lstStyle/>
          <a:p>
            <a:pPr algn="just">
              <a:spcBef>
                <a:spcPts val="0"/>
              </a:spcBef>
            </a:pPr>
            <a:r>
              <a:rPr lang="en-US" sz="2800" dirty="0" err="1"/>
              <a:t>Perintah</a:t>
            </a:r>
            <a:r>
              <a:rPr lang="en-US" sz="2800" dirty="0"/>
              <a:t> </a:t>
            </a:r>
            <a:r>
              <a:rPr lang="en-US" sz="2800" dirty="0" err="1"/>
              <a:t>atau</a:t>
            </a:r>
            <a:r>
              <a:rPr lang="en-US" sz="2800" dirty="0"/>
              <a:t> </a:t>
            </a:r>
            <a:r>
              <a:rPr lang="en-US" sz="2800" dirty="0" err="1"/>
              <a:t>fungsi</a:t>
            </a:r>
            <a:r>
              <a:rPr lang="en-US" sz="2800" dirty="0"/>
              <a:t> open </a:t>
            </a:r>
            <a:r>
              <a:rPr lang="en-US" sz="2800" dirty="0" err="1"/>
              <a:t>memungkinkan</a:t>
            </a:r>
            <a:r>
              <a:rPr lang="en-US" sz="2800" dirty="0"/>
              <a:t> </a:t>
            </a:r>
            <a:r>
              <a:rPr lang="en-US" sz="2800" dirty="0" err="1"/>
              <a:t>anda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melakukan</a:t>
            </a:r>
            <a:r>
              <a:rPr lang="en-US" sz="2800" dirty="0"/>
              <a:t> </a:t>
            </a:r>
            <a:r>
              <a:rPr lang="en-US" sz="2800" dirty="0" err="1"/>
              <a:t>operasi</a:t>
            </a:r>
            <a:r>
              <a:rPr lang="en-US" sz="2800" dirty="0"/>
              <a:t> file (file handling) </a:t>
            </a:r>
            <a:r>
              <a:rPr lang="en-US" sz="2800" dirty="0" err="1"/>
              <a:t>seperti</a:t>
            </a:r>
            <a:r>
              <a:rPr lang="en-US" sz="2800" dirty="0"/>
              <a:t>:</a:t>
            </a:r>
          </a:p>
          <a:p>
            <a:pPr lvl="1">
              <a:spcBef>
                <a:spcPts val="0"/>
              </a:spcBef>
            </a:pPr>
            <a:r>
              <a:rPr lang="en-US" sz="2400" dirty="0"/>
              <a:t>Write </a:t>
            </a:r>
            <a:r>
              <a:rPr lang="mr-IN" sz="2400" dirty="0"/>
              <a:t>–</a:t>
            </a:r>
            <a:r>
              <a:rPr lang="en-US" sz="2400" dirty="0"/>
              <a:t> </a:t>
            </a:r>
            <a:r>
              <a:rPr lang="en-US" sz="2400" dirty="0" err="1"/>
              <a:t>menulis</a:t>
            </a:r>
            <a:r>
              <a:rPr lang="en-US" sz="2400" dirty="0"/>
              <a:t> </a:t>
            </a:r>
            <a:r>
              <a:rPr lang="en-US" sz="2400" dirty="0" err="1"/>
              <a:t>sebuah</a:t>
            </a:r>
            <a:r>
              <a:rPr lang="en-US" sz="2400" dirty="0"/>
              <a:t> file</a:t>
            </a:r>
          </a:p>
          <a:p>
            <a:pPr lvl="1">
              <a:spcBef>
                <a:spcPts val="0"/>
              </a:spcBef>
            </a:pPr>
            <a:r>
              <a:rPr lang="en-US" sz="2400" dirty="0"/>
              <a:t>Read </a:t>
            </a:r>
            <a:r>
              <a:rPr lang="mr-IN" sz="2400" dirty="0"/>
              <a:t>–</a:t>
            </a:r>
            <a:r>
              <a:rPr lang="en-US" sz="2400" dirty="0"/>
              <a:t> </a:t>
            </a:r>
            <a:r>
              <a:rPr lang="en-US" sz="2400" dirty="0" err="1"/>
              <a:t>membaca</a:t>
            </a:r>
            <a:r>
              <a:rPr lang="en-US" sz="2400" dirty="0"/>
              <a:t> </a:t>
            </a:r>
            <a:r>
              <a:rPr lang="en-US" sz="2400" dirty="0" err="1"/>
              <a:t>sebuah</a:t>
            </a:r>
            <a:r>
              <a:rPr lang="en-US" sz="2400" dirty="0"/>
              <a:t> file</a:t>
            </a:r>
          </a:p>
          <a:p>
            <a:pPr lvl="1">
              <a:spcBef>
                <a:spcPts val="0"/>
              </a:spcBef>
            </a:pPr>
            <a:r>
              <a:rPr lang="en-US" sz="2400" dirty="0"/>
              <a:t>Append </a:t>
            </a:r>
            <a:r>
              <a:rPr lang="mr-IN" sz="2400" dirty="0"/>
              <a:t>–</a:t>
            </a:r>
            <a:r>
              <a:rPr lang="en-US" sz="2400" dirty="0"/>
              <a:t> </a:t>
            </a:r>
            <a:r>
              <a:rPr lang="en-US" sz="2400" dirty="0" err="1"/>
              <a:t>menambah</a:t>
            </a:r>
            <a:r>
              <a:rPr lang="en-US" sz="2400" dirty="0"/>
              <a:t> </a:t>
            </a:r>
            <a:r>
              <a:rPr lang="en-US" sz="2400" dirty="0" err="1"/>
              <a:t>isi</a:t>
            </a:r>
            <a:r>
              <a:rPr lang="en-US" sz="2400" dirty="0"/>
              <a:t> </a:t>
            </a:r>
            <a:r>
              <a:rPr lang="en-US" sz="2400" dirty="0" err="1"/>
              <a:t>sebuah</a:t>
            </a:r>
            <a:r>
              <a:rPr lang="en-US" sz="2400" dirty="0"/>
              <a:t> file</a:t>
            </a:r>
          </a:p>
          <a:p>
            <a:pPr lvl="1"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378727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2: </a:t>
            </a:r>
            <a:r>
              <a:rPr lang="en-US" dirty="0" err="1"/>
              <a:t>Perintah</a:t>
            </a:r>
            <a:r>
              <a:rPr lang="en-US" dirty="0"/>
              <a:t> </a:t>
            </a:r>
            <a:r>
              <a:rPr lang="en-US" dirty="0" err="1"/>
              <a:t>Readline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39576-BA58-A745-B250-3F75F23014D8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Membaca File dengan Perintah Open</a:t>
            </a:r>
            <a:endParaRPr lang="id-ID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40</a:t>
            </a:fld>
            <a:endParaRPr lang="id-ID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" t="4585" r="21449" b="41046"/>
          <a:stretch/>
        </p:blipFill>
        <p:spPr>
          <a:xfrm>
            <a:off x="2932113" y="2474913"/>
            <a:ext cx="6211887" cy="250348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631583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2: </a:t>
            </a:r>
            <a:r>
              <a:rPr lang="en-US" dirty="0" err="1"/>
              <a:t>Perintah</a:t>
            </a:r>
            <a:r>
              <a:rPr lang="en-US" dirty="0"/>
              <a:t> </a:t>
            </a:r>
            <a:r>
              <a:rPr lang="en-US" dirty="0" err="1"/>
              <a:t>Readline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AA2D7-37A6-3043-A7FA-9ACEA4CCE2D5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Membaca File dengan Perintah Open</a:t>
            </a:r>
            <a:endParaRPr lang="id-ID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41</a:t>
            </a:fld>
            <a:endParaRPr lang="id-ID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9" t="5448" r="1185" b="27023"/>
          <a:stretch/>
        </p:blipFill>
        <p:spPr>
          <a:xfrm>
            <a:off x="1122363" y="2057400"/>
            <a:ext cx="8021637" cy="3109913"/>
          </a:xfrm>
        </p:spPr>
      </p:pic>
    </p:spTree>
    <p:extLst>
      <p:ext uri="{BB962C8B-B14F-4D97-AF65-F5344CB8AC3E}">
        <p14:creationId xmlns:p14="http://schemas.microsoft.com/office/powerpoint/2010/main" val="20268067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2: </a:t>
            </a:r>
            <a:r>
              <a:rPr lang="en-US" dirty="0" err="1"/>
              <a:t>Perintah</a:t>
            </a:r>
            <a:r>
              <a:rPr lang="en-US" dirty="0"/>
              <a:t> </a:t>
            </a:r>
            <a:r>
              <a:rPr lang="en-US" dirty="0" err="1"/>
              <a:t>Readline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140C6-EDE9-6148-BFBD-8CA766C481CC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Membaca File dengan Perintah Open</a:t>
            </a:r>
            <a:endParaRPr lang="id-ID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42</a:t>
            </a:fld>
            <a:endParaRPr lang="id-ID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6" t="3927" r="1182" b="15587"/>
          <a:stretch/>
        </p:blipFill>
        <p:spPr>
          <a:xfrm>
            <a:off x="1101725" y="2133600"/>
            <a:ext cx="8042275" cy="3706813"/>
          </a:xfrm>
        </p:spPr>
      </p:pic>
    </p:spTree>
    <p:extLst>
      <p:ext uri="{BB962C8B-B14F-4D97-AF65-F5344CB8AC3E}">
        <p14:creationId xmlns:p14="http://schemas.microsoft.com/office/powerpoint/2010/main" val="11557242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Contoh</a:t>
            </a:r>
            <a:r>
              <a:rPr lang="en-US" dirty="0"/>
              <a:t> 3: </a:t>
            </a:r>
            <a:r>
              <a:rPr lang="en-US" dirty="0" err="1"/>
              <a:t>Membaca</a:t>
            </a:r>
            <a:r>
              <a:rPr lang="en-US" dirty="0"/>
              <a:t> </a:t>
            </a:r>
            <a:r>
              <a:rPr lang="en-US" dirty="0" err="1"/>
              <a:t>isi</a:t>
            </a:r>
            <a:r>
              <a:rPr lang="en-US" dirty="0"/>
              <a:t> File </a:t>
            </a:r>
            <a:r>
              <a:rPr lang="en-US" dirty="0" err="1"/>
              <a:t>rekursif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For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B350D-B9B5-C149-A802-478A6B87EE59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Membaca File dengan Perintah Open</a:t>
            </a:r>
            <a:endParaRPr lang="id-ID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43</a:t>
            </a:fld>
            <a:endParaRPr lang="id-ID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" t="4012" r="25819" b="57227"/>
          <a:stretch/>
        </p:blipFill>
        <p:spPr>
          <a:xfrm>
            <a:off x="3094038" y="2751138"/>
            <a:ext cx="6049962" cy="178593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79666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Contoh</a:t>
            </a:r>
            <a:r>
              <a:rPr lang="en-US" dirty="0"/>
              <a:t> 3: </a:t>
            </a:r>
            <a:r>
              <a:rPr lang="en-US" dirty="0" err="1"/>
              <a:t>Membaca</a:t>
            </a:r>
            <a:r>
              <a:rPr lang="en-US" dirty="0"/>
              <a:t> </a:t>
            </a:r>
            <a:r>
              <a:rPr lang="en-US" dirty="0" err="1"/>
              <a:t>isi</a:t>
            </a:r>
            <a:r>
              <a:rPr lang="en-US" dirty="0"/>
              <a:t> File </a:t>
            </a:r>
            <a:r>
              <a:rPr lang="en-US" dirty="0" err="1"/>
              <a:t>rekursif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For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87237-BCDD-5B4F-972C-522812FC00F7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Membaca File dengan Perintah Open</a:t>
            </a:r>
            <a:endParaRPr lang="id-ID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44</a:t>
            </a:fld>
            <a:endParaRPr lang="id-ID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" t="1564" r="373" b="27886"/>
          <a:stretch/>
        </p:blipFill>
        <p:spPr>
          <a:xfrm>
            <a:off x="1009650" y="2362200"/>
            <a:ext cx="8134350" cy="3249613"/>
          </a:xfrm>
        </p:spPr>
      </p:pic>
    </p:spTree>
    <p:extLst>
      <p:ext uri="{BB962C8B-B14F-4D97-AF65-F5344CB8AC3E}">
        <p14:creationId xmlns:p14="http://schemas.microsoft.com/office/powerpoint/2010/main" val="4426149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Contoh</a:t>
            </a:r>
            <a:r>
              <a:rPr lang="en-US" dirty="0"/>
              <a:t> 3: </a:t>
            </a:r>
            <a:r>
              <a:rPr lang="en-US" dirty="0" err="1"/>
              <a:t>Membaca</a:t>
            </a:r>
            <a:r>
              <a:rPr lang="en-US" dirty="0"/>
              <a:t> </a:t>
            </a:r>
            <a:r>
              <a:rPr lang="en-US" dirty="0" err="1"/>
              <a:t>isi</a:t>
            </a:r>
            <a:r>
              <a:rPr lang="en-US" dirty="0"/>
              <a:t> File </a:t>
            </a:r>
            <a:r>
              <a:rPr lang="en-US" dirty="0" err="1"/>
              <a:t>rekursif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For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A33D3-893E-5948-9580-3F6E8AE2D2B5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Membaca File dengan Perintah Open</a:t>
            </a:r>
            <a:endParaRPr lang="id-ID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45</a:t>
            </a:fld>
            <a:endParaRPr lang="id-ID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" t="775" r="471" b="21415"/>
          <a:stretch/>
        </p:blipFill>
        <p:spPr>
          <a:xfrm>
            <a:off x="1017588" y="2087563"/>
            <a:ext cx="8126412" cy="3584575"/>
          </a:xfrm>
        </p:spPr>
      </p:pic>
    </p:spTree>
    <p:extLst>
      <p:ext uri="{BB962C8B-B14F-4D97-AF65-F5344CB8AC3E}">
        <p14:creationId xmlns:p14="http://schemas.microsoft.com/office/powerpoint/2010/main" val="1457921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Contoh</a:t>
            </a:r>
            <a:r>
              <a:rPr lang="en-US" dirty="0"/>
              <a:t> 4: </a:t>
            </a:r>
            <a:r>
              <a:rPr lang="en-US" dirty="0" err="1"/>
              <a:t>Membaca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isi</a:t>
            </a:r>
            <a:r>
              <a:rPr lang="en-US" dirty="0"/>
              <a:t> File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</a:t>
            </a:r>
            <a:r>
              <a:rPr lang="en-US" dirty="0" err="1"/>
              <a:t>Readlines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C6029-4084-E24A-9057-7221F1C5B59B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Membaca File dengan Perintah Open</a:t>
            </a:r>
            <a:endParaRPr lang="id-ID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46</a:t>
            </a:fld>
            <a:endParaRPr lang="id-ID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7" t="1121" r="471" b="14725"/>
          <a:stretch/>
        </p:blipFill>
        <p:spPr>
          <a:xfrm>
            <a:off x="1025525" y="1884363"/>
            <a:ext cx="8118475" cy="3876675"/>
          </a:xfrm>
        </p:spPr>
      </p:pic>
    </p:spTree>
    <p:extLst>
      <p:ext uri="{BB962C8B-B14F-4D97-AF65-F5344CB8AC3E}">
        <p14:creationId xmlns:p14="http://schemas.microsoft.com/office/powerpoint/2010/main" val="491347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Contoh</a:t>
            </a:r>
            <a:r>
              <a:rPr lang="en-US" dirty="0"/>
              <a:t> 4: </a:t>
            </a:r>
            <a:r>
              <a:rPr lang="en-US" dirty="0" err="1"/>
              <a:t>Membaca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isi</a:t>
            </a:r>
            <a:r>
              <a:rPr lang="en-US" dirty="0"/>
              <a:t> File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</a:t>
            </a:r>
            <a:r>
              <a:rPr lang="en-US" dirty="0" err="1"/>
              <a:t>Readlines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5AF22-A34A-2845-8353-CB07224A2D3C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Membaca File dengan Perintah Open</a:t>
            </a:r>
            <a:endParaRPr lang="id-ID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47</a:t>
            </a:fld>
            <a:endParaRPr lang="id-ID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7" t="1121" r="471" b="7821"/>
          <a:stretch/>
        </p:blipFill>
        <p:spPr>
          <a:xfrm>
            <a:off x="1025525" y="1897063"/>
            <a:ext cx="8118475" cy="4194175"/>
          </a:xfrm>
        </p:spPr>
      </p:pic>
    </p:spTree>
    <p:extLst>
      <p:ext uri="{BB962C8B-B14F-4D97-AF65-F5344CB8AC3E}">
        <p14:creationId xmlns:p14="http://schemas.microsoft.com/office/powerpoint/2010/main" val="11737875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Contoh</a:t>
            </a:r>
            <a:r>
              <a:rPr lang="en-US" dirty="0"/>
              <a:t> 4: </a:t>
            </a:r>
            <a:r>
              <a:rPr lang="en-US" dirty="0" err="1"/>
              <a:t>Membaca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isi</a:t>
            </a:r>
            <a:r>
              <a:rPr lang="en-US" dirty="0"/>
              <a:t> File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</a:t>
            </a:r>
            <a:r>
              <a:rPr lang="en-US" dirty="0" err="1"/>
              <a:t>Readlines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614A-6454-144D-8ECA-07A280AC9FEC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Membaca File dengan Perintah Open</a:t>
            </a:r>
            <a:endParaRPr lang="id-ID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48</a:t>
            </a:fld>
            <a:endParaRPr lang="id-ID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6" t="949" r="470" b="14293"/>
          <a:stretch/>
        </p:blipFill>
        <p:spPr>
          <a:xfrm>
            <a:off x="1033463" y="1824038"/>
            <a:ext cx="8110537" cy="3903662"/>
          </a:xfrm>
        </p:spPr>
      </p:pic>
    </p:spTree>
    <p:extLst>
      <p:ext uri="{BB962C8B-B14F-4D97-AF65-F5344CB8AC3E}">
        <p14:creationId xmlns:p14="http://schemas.microsoft.com/office/powerpoint/2010/main" val="10617983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Contoh</a:t>
            </a:r>
            <a:r>
              <a:rPr lang="en-US" dirty="0"/>
              <a:t> 4: </a:t>
            </a:r>
            <a:r>
              <a:rPr lang="en-US" dirty="0" err="1"/>
              <a:t>Membaca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isi</a:t>
            </a:r>
            <a:r>
              <a:rPr lang="en-US" dirty="0"/>
              <a:t> File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</a:t>
            </a:r>
            <a:r>
              <a:rPr lang="en-US" dirty="0" err="1"/>
              <a:t>Readlines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248B2-1493-1843-B2DE-480AEB2162E5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Membaca File dengan Perintah Open</a:t>
            </a:r>
            <a:endParaRPr lang="id-ID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49</a:t>
            </a:fld>
            <a:endParaRPr lang="id-ID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5" t="602" r="372" b="14941"/>
          <a:stretch/>
        </p:blipFill>
        <p:spPr>
          <a:xfrm>
            <a:off x="1025525" y="1881188"/>
            <a:ext cx="8118475" cy="3889375"/>
          </a:xfrm>
        </p:spPr>
      </p:pic>
    </p:spTree>
    <p:extLst>
      <p:ext uri="{BB962C8B-B14F-4D97-AF65-F5344CB8AC3E}">
        <p14:creationId xmlns:p14="http://schemas.microsoft.com/office/powerpoint/2010/main" val="56366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Ilustrasi</a:t>
            </a:r>
            <a:r>
              <a:rPr lang="en-US" dirty="0"/>
              <a:t> Cara </a:t>
            </a:r>
            <a:r>
              <a:rPr lang="en-US" dirty="0" err="1"/>
              <a:t>Kerja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Open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55FBD-F8CF-7C43-9BB2-D4834F3BC0DB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Membaca File dengan Perintah Open</a:t>
            </a:r>
            <a:endParaRPr lang="id-ID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</a:t>
            </a:fld>
            <a:endParaRPr lang="id-ID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8" t="30761" r="56887" b="22276"/>
          <a:stretch/>
        </p:blipFill>
        <p:spPr>
          <a:xfrm>
            <a:off x="0" y="3140075"/>
            <a:ext cx="3468688" cy="2163763"/>
          </a:xfrm>
        </p:spPr>
      </p:pic>
    </p:spTree>
    <p:extLst>
      <p:ext uri="{BB962C8B-B14F-4D97-AF65-F5344CB8AC3E}">
        <p14:creationId xmlns:p14="http://schemas.microsoft.com/office/powerpoint/2010/main" val="16812847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Contoh</a:t>
            </a:r>
            <a:r>
              <a:rPr lang="en-US" dirty="0"/>
              <a:t> 4: </a:t>
            </a:r>
            <a:r>
              <a:rPr lang="en-US" dirty="0" err="1"/>
              <a:t>Membaca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isi</a:t>
            </a:r>
            <a:r>
              <a:rPr lang="en-US" dirty="0"/>
              <a:t> File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</a:t>
            </a:r>
            <a:r>
              <a:rPr lang="en-US" dirty="0" err="1"/>
              <a:t>Readlines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30F8A-6C8F-C54D-B437-A6A964CB1E27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Membaca File dengan Perintah Open</a:t>
            </a:r>
            <a:endParaRPr lang="id-ID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50</a:t>
            </a:fld>
            <a:endParaRPr lang="id-ID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" t="602" r="471" b="12567"/>
          <a:stretch/>
        </p:blipFill>
        <p:spPr>
          <a:xfrm>
            <a:off x="1009650" y="1857375"/>
            <a:ext cx="8134350" cy="4000500"/>
          </a:xfrm>
        </p:spPr>
      </p:pic>
    </p:spTree>
    <p:extLst>
      <p:ext uri="{BB962C8B-B14F-4D97-AF65-F5344CB8AC3E}">
        <p14:creationId xmlns:p14="http://schemas.microsoft.com/office/powerpoint/2010/main" val="3187377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Contoh</a:t>
            </a:r>
            <a:r>
              <a:rPr lang="en-US" dirty="0"/>
              <a:t> 4: </a:t>
            </a:r>
            <a:r>
              <a:rPr lang="en-US" dirty="0" err="1"/>
              <a:t>Membaca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isi</a:t>
            </a:r>
            <a:r>
              <a:rPr lang="en-US" dirty="0"/>
              <a:t> File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</a:t>
            </a:r>
            <a:r>
              <a:rPr lang="en-US" dirty="0" err="1"/>
              <a:t>Readlines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FC1BF-D700-5344-9CDF-BF506B3A49FA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Membaca File dengan Perintah Open</a:t>
            </a:r>
            <a:endParaRPr lang="id-ID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51</a:t>
            </a:fld>
            <a:endParaRPr lang="id-ID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" t="948" r="471" b="12999"/>
          <a:stretch/>
        </p:blipFill>
        <p:spPr>
          <a:xfrm>
            <a:off x="1017588" y="1882775"/>
            <a:ext cx="8126412" cy="3963988"/>
          </a:xfrm>
        </p:spPr>
      </p:pic>
    </p:spTree>
    <p:extLst>
      <p:ext uri="{BB962C8B-B14F-4D97-AF65-F5344CB8AC3E}">
        <p14:creationId xmlns:p14="http://schemas.microsoft.com/office/powerpoint/2010/main" val="12019385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Contoh</a:t>
            </a:r>
            <a:r>
              <a:rPr lang="en-US" dirty="0"/>
              <a:t> 4: </a:t>
            </a:r>
            <a:r>
              <a:rPr lang="en-US" dirty="0" err="1"/>
              <a:t>Membaca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isi</a:t>
            </a:r>
            <a:r>
              <a:rPr lang="en-US" dirty="0"/>
              <a:t> File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</a:t>
            </a:r>
            <a:r>
              <a:rPr lang="en-US" dirty="0" err="1"/>
              <a:t>Readlines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BD434-AADE-4042-A201-B07A3DEFB78C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Membaca File dengan Perintah Open</a:t>
            </a:r>
            <a:endParaRPr lang="id-ID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52</a:t>
            </a:fld>
            <a:endParaRPr lang="id-ID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7" t="602" r="373" b="12356"/>
          <a:stretch/>
        </p:blipFill>
        <p:spPr>
          <a:xfrm>
            <a:off x="1017588" y="1724025"/>
            <a:ext cx="8126412" cy="4010025"/>
          </a:xfrm>
        </p:spPr>
      </p:pic>
    </p:spTree>
    <p:extLst>
      <p:ext uri="{BB962C8B-B14F-4D97-AF65-F5344CB8AC3E}">
        <p14:creationId xmlns:p14="http://schemas.microsoft.com/office/powerpoint/2010/main" val="17502110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Contoh</a:t>
            </a:r>
            <a:r>
              <a:rPr lang="en-US" dirty="0"/>
              <a:t> 4: </a:t>
            </a:r>
            <a:r>
              <a:rPr lang="en-US" dirty="0" err="1"/>
              <a:t>Membaca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isi</a:t>
            </a:r>
            <a:r>
              <a:rPr lang="en-US" dirty="0"/>
              <a:t> File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</a:t>
            </a:r>
            <a:r>
              <a:rPr lang="en-US" dirty="0" err="1"/>
              <a:t>Readlines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0FF4F-404E-C944-BFE1-8BC6F26ADE25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Membaca File dengan Perintah Open</a:t>
            </a:r>
            <a:endParaRPr lang="id-ID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53</a:t>
            </a:fld>
            <a:endParaRPr lang="id-ID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7" t="1121" r="763" b="10626"/>
          <a:stretch/>
        </p:blipFill>
        <p:spPr>
          <a:xfrm>
            <a:off x="1049338" y="1724025"/>
            <a:ext cx="8094662" cy="4065588"/>
          </a:xfrm>
        </p:spPr>
      </p:pic>
    </p:spTree>
    <p:extLst>
      <p:ext uri="{BB962C8B-B14F-4D97-AF65-F5344CB8AC3E}">
        <p14:creationId xmlns:p14="http://schemas.microsoft.com/office/powerpoint/2010/main" val="17135203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88EDB95-D57D-43D6-839D-F21AFB3EFF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39FCA66-5646-4B0E-8DAB-6A9D8EC1C265}"/>
              </a:ext>
            </a:extLst>
          </p:cNvPr>
          <p:cNvGrpSpPr/>
          <p:nvPr/>
        </p:nvGrpSpPr>
        <p:grpSpPr>
          <a:xfrm>
            <a:off x="479456" y="3027641"/>
            <a:ext cx="2716277" cy="1073283"/>
            <a:chOff x="2206243" y="3959676"/>
            <a:chExt cx="2716277" cy="107328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0680D9-1347-439D-B54E-62825519D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518056"/>
              <a:ext cx="187746" cy="1877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4A983BD-FDF3-467D-B6FC-5262B2783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066816"/>
              <a:ext cx="187746" cy="18774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74C9ED1-F614-40B7-B987-364331AEA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292436"/>
              <a:ext cx="187746" cy="187746"/>
            </a:xfrm>
            <a:prstGeom prst="rect">
              <a:avLst/>
            </a:prstGeom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1D067117-5FDC-4612-B064-B663709B1833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3959676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1836F539-354E-46E3-8616-C5F4B6531B84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187630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01C47935-32DD-4412-BB89-98F47C0CF21E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422719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DTS_kominfo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DCACA51-C325-4023-9C88-859ACDFAD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243" y="4743676"/>
              <a:ext cx="193040" cy="193040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AB5299A3-9580-4C35-8ACF-51B39D383A60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654540"/>
              <a:ext cx="2498030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 Talent Scholarship 2019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15B4ECB2-1EA2-45BD-A1C4-83B0C6BDA2C2}"/>
              </a:ext>
            </a:extLst>
          </p:cNvPr>
          <p:cNvSpPr txBox="1">
            <a:spLocks/>
          </p:cNvSpPr>
          <p:nvPr/>
        </p:nvSpPr>
        <p:spPr>
          <a:xfrm>
            <a:off x="396745" y="1534458"/>
            <a:ext cx="1827720" cy="587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16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IKUTI KAMI</a:t>
            </a:r>
            <a:endParaRPr lang="en-US" sz="9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9ECE9BA-4A57-4C40-8543-79ADE3BA9D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28606" r="7380" b="32333"/>
          <a:stretch/>
        </p:blipFill>
        <p:spPr>
          <a:xfrm>
            <a:off x="314035" y="2050357"/>
            <a:ext cx="1827720" cy="8658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E69A50C-EA9B-47A2-B1B3-8D385A77FE0F}"/>
              </a:ext>
            </a:extLst>
          </p:cNvPr>
          <p:cNvSpPr/>
          <p:nvPr/>
        </p:nvSpPr>
        <p:spPr>
          <a:xfrm>
            <a:off x="422449" y="4294918"/>
            <a:ext cx="55094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Pusat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Profesi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Sertifikasi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Badan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Penelitian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SDM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Kementerian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Komunikasi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Informatika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Jl. Medan Merdeka Barat No. 9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(Gd.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Belakang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Lt. 4 - 5)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Jakarta Pusat, 10110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D8B2030-99C4-4505-9667-DE6CE4B6CE0B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587EFBD-0C26-4194-996D-1BA694E97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D2C9E095-20A3-45B6-B340-94169BBF4AC4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34D9AB-1D87-4F6B-AE40-AC228C067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65588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9AA6F6-9162-4F8F-8CAA-B8F09BEA4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75D82-07CF-714E-A115-DA6CA4C733AC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Membaca File dengan Perintah Open</a:t>
            </a:r>
            <a:endParaRPr lang="id-ID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</a:t>
            </a:fld>
            <a:endParaRPr lang="id-ID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6" t="32365" r="55004" b="23035"/>
          <a:stretch/>
        </p:blipFill>
        <p:spPr>
          <a:xfrm>
            <a:off x="0" y="3525838"/>
            <a:ext cx="3592513" cy="2106612"/>
          </a:xfrm>
        </p:spPr>
      </p:pic>
      <p:sp>
        <p:nvSpPr>
          <p:cNvPr id="7" name="Title 6"/>
          <p:cNvSpPr txBox="1">
            <a:spLocks/>
          </p:cNvSpPr>
          <p:nvPr/>
        </p:nvSpPr>
        <p:spPr>
          <a:xfrm>
            <a:off x="1804737" y="558884"/>
            <a:ext cx="7347283" cy="854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Ilustrasi Cara Kerja Perintah Open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97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Ilustrasi</a:t>
            </a:r>
            <a:r>
              <a:rPr lang="en-US" dirty="0"/>
              <a:t> Cara </a:t>
            </a:r>
            <a:r>
              <a:rPr lang="en-US" dirty="0" err="1"/>
              <a:t>Kerja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Open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B905E-9DED-5E48-AAA4-6D54DCBFA6E6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Membaca File dengan Perintah Open</a:t>
            </a:r>
            <a:endParaRPr lang="id-ID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7</a:t>
            </a:fld>
            <a:endParaRPr lang="id-ID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701" r="35568" b="19903"/>
          <a:stretch/>
        </p:blipFill>
        <p:spPr>
          <a:xfrm>
            <a:off x="0" y="2889250"/>
            <a:ext cx="5276850" cy="2689225"/>
          </a:xfrm>
        </p:spPr>
      </p:pic>
    </p:spTree>
    <p:extLst>
      <p:ext uri="{BB962C8B-B14F-4D97-AF65-F5344CB8AC3E}">
        <p14:creationId xmlns:p14="http://schemas.microsoft.com/office/powerpoint/2010/main" val="2015323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</a:t>
            </a:r>
            <a:r>
              <a:rPr lang="en-US" dirty="0" err="1"/>
              <a:t>Perintah</a:t>
            </a:r>
            <a:r>
              <a:rPr lang="en-US" dirty="0"/>
              <a:t> Open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028D-381A-6F46-BC55-DB3FE92A2B58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Membaca File dengan Perintah Open</a:t>
            </a:r>
            <a:endParaRPr lang="id-ID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8</a:t>
            </a:fld>
            <a:endParaRPr lang="id-ID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8" t="36731" r="13198" b="47303"/>
          <a:stretch/>
        </p:blipFill>
        <p:spPr>
          <a:xfrm>
            <a:off x="0" y="2981325"/>
            <a:ext cx="6391275" cy="7366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37295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</a:t>
            </a:r>
            <a:r>
              <a:rPr lang="en-US" dirty="0" err="1"/>
              <a:t>Perintah</a:t>
            </a:r>
            <a:r>
              <a:rPr lang="en-US" dirty="0"/>
              <a:t> Open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41B38-A6EE-9643-AC63-A41EF181AE68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Membaca File dengan Perintah Open</a:t>
            </a:r>
            <a:endParaRPr lang="id-ID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9</a:t>
            </a:fld>
            <a:endParaRPr lang="id-ID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91" t="36516" r="11499" b="41046"/>
          <a:stretch/>
        </p:blipFill>
        <p:spPr>
          <a:xfrm>
            <a:off x="2484438" y="2846388"/>
            <a:ext cx="6659562" cy="103346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22028771"/>
      </p:ext>
    </p:extLst>
  </p:cSld>
  <p:clrMapOvr>
    <a:masterClrMapping/>
  </p:clrMapOvr>
</p:sld>
</file>

<file path=ppt/theme/theme1.xml><?xml version="1.0" encoding="utf-8"?>
<a:theme xmlns:a="http://schemas.openxmlformats.org/drawingml/2006/main" name="UII Powerpoint Template 201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2393</TotalTime>
  <Words>1447</Words>
  <Application>Microsoft Office PowerPoint</Application>
  <PresentationFormat>On-screen Show (4:3)</PresentationFormat>
  <Paragraphs>323</Paragraphs>
  <Slides>54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HP Simplified</vt:lpstr>
      <vt:lpstr>Mangal</vt:lpstr>
      <vt:lpstr>Myriad Pro</vt:lpstr>
      <vt:lpstr>UII Powerpoint Template 2014</vt:lpstr>
      <vt:lpstr>PowerPoint Presentation</vt:lpstr>
      <vt:lpstr>PowerPoint Presentation</vt:lpstr>
      <vt:lpstr>Python: Perintah Open </vt:lpstr>
      <vt:lpstr>Perintah Open</vt:lpstr>
      <vt:lpstr>Ilustrasi Cara Kerja Perintah Open</vt:lpstr>
      <vt:lpstr>PowerPoint Presentation</vt:lpstr>
      <vt:lpstr>Ilustrasi Cara Kerja Perintah Open</vt:lpstr>
      <vt:lpstr>Syntax Perintah Open</vt:lpstr>
      <vt:lpstr>Syntax Perintah Open</vt:lpstr>
      <vt:lpstr>Syntax Perintah Open</vt:lpstr>
      <vt:lpstr>Syntax Perintah Open</vt:lpstr>
      <vt:lpstr>Syntax Perintah Open</vt:lpstr>
      <vt:lpstr>Syntax Perintah Open</vt:lpstr>
      <vt:lpstr>Syntax Perintah Open</vt:lpstr>
      <vt:lpstr>Mengakses sebuah file</vt:lpstr>
      <vt:lpstr>Mengakses atribut data dari sebuah file</vt:lpstr>
      <vt:lpstr>Mengakses atribut data dari sebuah file</vt:lpstr>
      <vt:lpstr>Mengakses atribut data dari sebuah file</vt:lpstr>
      <vt:lpstr>Mengakses atribut data dari sebuah file</vt:lpstr>
      <vt:lpstr>Mengakses atribut data dari sebuah file</vt:lpstr>
      <vt:lpstr>Mengakses atribut data dari sebuah file</vt:lpstr>
      <vt:lpstr>Mengakses file dengan perintah With</vt:lpstr>
      <vt:lpstr>Perintah With</vt:lpstr>
      <vt:lpstr>Perintah With</vt:lpstr>
      <vt:lpstr>Perintah With</vt:lpstr>
      <vt:lpstr>Perintah With</vt:lpstr>
      <vt:lpstr>Perintah With</vt:lpstr>
      <vt:lpstr>Perintah With</vt:lpstr>
      <vt:lpstr>Perintah With</vt:lpstr>
      <vt:lpstr>Perintah With</vt:lpstr>
      <vt:lpstr>Hasil Eksekusi Perintah</vt:lpstr>
      <vt:lpstr>Hasil Eksekusi Perintah</vt:lpstr>
      <vt:lpstr>Method Readlines</vt:lpstr>
      <vt:lpstr>Logika Perintah Readlines</vt:lpstr>
      <vt:lpstr>Logika Perintah Readlines</vt:lpstr>
      <vt:lpstr>Logika Perintah Readlines</vt:lpstr>
      <vt:lpstr>Logika Perintah Readlines</vt:lpstr>
      <vt:lpstr>Contoh 2: Perintah Readline</vt:lpstr>
      <vt:lpstr>Contoh 2: Perintah Readline</vt:lpstr>
      <vt:lpstr>Contoh 2: Perintah Readline</vt:lpstr>
      <vt:lpstr>Contoh 2: Perintah Readline</vt:lpstr>
      <vt:lpstr>Contoh 2: Perintah Readline</vt:lpstr>
      <vt:lpstr>Contoh 3: Membaca isi File rekursif dengan Perintah For</vt:lpstr>
      <vt:lpstr>Contoh 3: Membaca isi File rekursif dengan Perintah For</vt:lpstr>
      <vt:lpstr>Contoh 3: Membaca isi File rekursif dengan Perintah For</vt:lpstr>
      <vt:lpstr>Contoh 4: Membaca setiap karakter pada isi File dengan Perintah Readlines</vt:lpstr>
      <vt:lpstr>Contoh 4: Membaca setiap karakter pada isi File dengan Perintah Readlines</vt:lpstr>
      <vt:lpstr>Contoh 4: Membaca setiap karakter pada isi File dengan Perintah Readlines</vt:lpstr>
      <vt:lpstr>Contoh 4: Membaca setiap karakter pada isi File dengan Perintah Readlines</vt:lpstr>
      <vt:lpstr>Contoh 4: Membaca setiap karakter pada isi File dengan Perintah Readlines</vt:lpstr>
      <vt:lpstr>Contoh 4: Membaca setiap karakter pada isi File dengan Perintah Readlines</vt:lpstr>
      <vt:lpstr>Contoh 4: Membaca setiap karakter pada isi File dengan Perintah Readlines</vt:lpstr>
      <vt:lpstr>Contoh 4: Membaca setiap karakter pada isi File dengan Perintah Readlines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Elvira Sukma Wahyuni, S.Pd.T., M.Eng </cp:lastModifiedBy>
  <cp:revision>159</cp:revision>
  <dcterms:created xsi:type="dcterms:W3CDTF">2019-04-17T03:34:48Z</dcterms:created>
  <dcterms:modified xsi:type="dcterms:W3CDTF">2019-07-10T13:45:36Z</dcterms:modified>
</cp:coreProperties>
</file>